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320" r:id="rId2"/>
    <p:sldId id="319" r:id="rId3"/>
    <p:sldId id="322" r:id="rId4"/>
    <p:sldId id="314" r:id="rId5"/>
    <p:sldId id="301" r:id="rId6"/>
    <p:sldId id="315" r:id="rId7"/>
    <p:sldId id="316" r:id="rId8"/>
    <p:sldId id="317" r:id="rId9"/>
    <p:sldId id="321" r:id="rId10"/>
    <p:sldId id="318" r:id="rId11"/>
    <p:sldId id="310" r:id="rId12"/>
    <p:sldId id="311" r:id="rId13"/>
    <p:sldId id="267"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CC"/>
    <a:srgbClr val="FF0066"/>
    <a:srgbClr val="003300"/>
    <a:srgbClr val="B2B2B2"/>
    <a:srgbClr val="808080"/>
    <a:srgbClr val="3333FF"/>
    <a:srgbClr val="9933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491" autoAdjust="0"/>
  </p:normalViewPr>
  <p:slideViewPr>
    <p:cSldViewPr>
      <p:cViewPr varScale="1">
        <p:scale>
          <a:sx n="72" d="100"/>
          <a:sy n="72" d="100"/>
        </p:scale>
        <p:origin x="-13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 xmlns:a16="http://schemas.microsoft.com/office/drawing/2014/main" id="{C42C2009-D4D7-4C22-AFAA-FD7926D3BC4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BAD8EAC0-E1E7-4DA8-AB0B-9A0058511F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E8212728-C1D8-4C85-8FED-AF1647332DBA}"/>
              </a:ext>
            </a:extLst>
          </p:cNvPr>
          <p:cNvSpPr>
            <a:spLocks noGrp="1" noChangeArrowheads="1"/>
          </p:cNvSpPr>
          <p:nvPr>
            <p:ph type="sldNum" sz="quarter" idx="12"/>
          </p:nvPr>
        </p:nvSpPr>
        <p:spPr>
          <a:ln/>
        </p:spPr>
        <p:txBody>
          <a:bodyPr/>
          <a:lstStyle>
            <a:lvl1pPr>
              <a:defRPr/>
            </a:lvl1pPr>
          </a:lstStyle>
          <a:p>
            <a:fld id="{ED93B7A8-A848-44BC-8C08-38A3CD4126CD}" type="slidenum">
              <a:rPr lang="en-US" altLang="vi-VN"/>
              <a:pPr/>
              <a:t>‹#›</a:t>
            </a:fld>
            <a:endParaRPr lang="en-US" altLang="vi-VN"/>
          </a:p>
        </p:txBody>
      </p:sp>
    </p:spTree>
    <p:extLst>
      <p:ext uri="{BB962C8B-B14F-4D97-AF65-F5344CB8AC3E}">
        <p14:creationId xmlns:p14="http://schemas.microsoft.com/office/powerpoint/2010/main" val="3879855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6EE12D42-210C-4F18-B1AD-4B9E5DCCF6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CDAB5CA3-1826-4614-A980-5F535A403D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E309F249-945D-4D6F-AB08-CCDD2B557752}"/>
              </a:ext>
            </a:extLst>
          </p:cNvPr>
          <p:cNvSpPr>
            <a:spLocks noGrp="1" noChangeArrowheads="1"/>
          </p:cNvSpPr>
          <p:nvPr>
            <p:ph type="sldNum" sz="quarter" idx="12"/>
          </p:nvPr>
        </p:nvSpPr>
        <p:spPr>
          <a:ln/>
        </p:spPr>
        <p:txBody>
          <a:bodyPr/>
          <a:lstStyle>
            <a:lvl1pPr>
              <a:defRPr/>
            </a:lvl1pPr>
          </a:lstStyle>
          <a:p>
            <a:fld id="{4A51D342-5A6C-43A8-8B6B-520D0D30095E}" type="slidenum">
              <a:rPr lang="en-US" altLang="vi-VN"/>
              <a:pPr/>
              <a:t>‹#›</a:t>
            </a:fld>
            <a:endParaRPr lang="en-US" altLang="vi-VN"/>
          </a:p>
        </p:txBody>
      </p:sp>
    </p:spTree>
    <p:extLst>
      <p:ext uri="{BB962C8B-B14F-4D97-AF65-F5344CB8AC3E}">
        <p14:creationId xmlns:p14="http://schemas.microsoft.com/office/powerpoint/2010/main" val="241129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8605C30F-C1C7-4EA4-96FC-109805C8C9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4C5501BC-0DB7-4868-8785-DD7B6D13CF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F11A59C0-36F6-404A-967B-83419FE1E7CB}"/>
              </a:ext>
            </a:extLst>
          </p:cNvPr>
          <p:cNvSpPr>
            <a:spLocks noGrp="1" noChangeArrowheads="1"/>
          </p:cNvSpPr>
          <p:nvPr>
            <p:ph type="sldNum" sz="quarter" idx="12"/>
          </p:nvPr>
        </p:nvSpPr>
        <p:spPr>
          <a:ln/>
        </p:spPr>
        <p:txBody>
          <a:bodyPr/>
          <a:lstStyle>
            <a:lvl1pPr>
              <a:defRPr/>
            </a:lvl1pPr>
          </a:lstStyle>
          <a:p>
            <a:fld id="{47AA6081-0F91-478B-91D8-241C8E602773}" type="slidenum">
              <a:rPr lang="en-US" altLang="vi-VN"/>
              <a:pPr/>
              <a:t>‹#›</a:t>
            </a:fld>
            <a:endParaRPr lang="en-US" altLang="vi-VN"/>
          </a:p>
        </p:txBody>
      </p:sp>
    </p:spTree>
    <p:extLst>
      <p:ext uri="{BB962C8B-B14F-4D97-AF65-F5344CB8AC3E}">
        <p14:creationId xmlns:p14="http://schemas.microsoft.com/office/powerpoint/2010/main" val="1123752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 xmlns:a16="http://schemas.microsoft.com/office/drawing/2014/main" id="{049911E9-B5E1-4015-A70B-A675076E311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 xmlns:a16="http://schemas.microsoft.com/office/drawing/2014/main" id="{1098CBF9-F7C4-4691-A2D6-538913E30C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A57B5C70-28B6-436E-B811-1119C660D580}"/>
              </a:ext>
            </a:extLst>
          </p:cNvPr>
          <p:cNvSpPr>
            <a:spLocks noGrp="1" noChangeArrowheads="1"/>
          </p:cNvSpPr>
          <p:nvPr>
            <p:ph type="sldNum" sz="quarter" idx="12"/>
          </p:nvPr>
        </p:nvSpPr>
        <p:spPr>
          <a:ln/>
        </p:spPr>
        <p:txBody>
          <a:bodyPr/>
          <a:lstStyle>
            <a:lvl1pPr>
              <a:defRPr/>
            </a:lvl1pPr>
          </a:lstStyle>
          <a:p>
            <a:fld id="{30FF40DC-F392-41F3-9C4C-C40A43ADA808}" type="slidenum">
              <a:rPr lang="en-US" altLang="vi-VN"/>
              <a:pPr/>
              <a:t>‹#›</a:t>
            </a:fld>
            <a:endParaRPr lang="en-US" altLang="vi-VN"/>
          </a:p>
        </p:txBody>
      </p:sp>
    </p:spTree>
    <p:extLst>
      <p:ext uri="{BB962C8B-B14F-4D97-AF65-F5344CB8AC3E}">
        <p14:creationId xmlns:p14="http://schemas.microsoft.com/office/powerpoint/2010/main" val="1488759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DC0547D6-EDC2-44F9-84C8-1AD6D0F8F1B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3A55FB68-D0E4-437C-8151-73E190046A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90164962-EFBD-4961-AC91-D3692B87EEED}"/>
              </a:ext>
            </a:extLst>
          </p:cNvPr>
          <p:cNvSpPr>
            <a:spLocks noGrp="1" noChangeArrowheads="1"/>
          </p:cNvSpPr>
          <p:nvPr>
            <p:ph type="sldNum" sz="quarter" idx="12"/>
          </p:nvPr>
        </p:nvSpPr>
        <p:spPr>
          <a:ln/>
        </p:spPr>
        <p:txBody>
          <a:bodyPr/>
          <a:lstStyle>
            <a:lvl1pPr>
              <a:defRPr/>
            </a:lvl1pPr>
          </a:lstStyle>
          <a:p>
            <a:fld id="{AA8490A4-A9DF-45E2-96B5-436843E80CB8}" type="slidenum">
              <a:rPr lang="en-US" altLang="vi-VN"/>
              <a:pPr/>
              <a:t>‹#›</a:t>
            </a:fld>
            <a:endParaRPr lang="en-US" altLang="vi-VN"/>
          </a:p>
        </p:txBody>
      </p:sp>
    </p:spTree>
    <p:extLst>
      <p:ext uri="{BB962C8B-B14F-4D97-AF65-F5344CB8AC3E}">
        <p14:creationId xmlns:p14="http://schemas.microsoft.com/office/powerpoint/2010/main" val="2470692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 xmlns:a16="http://schemas.microsoft.com/office/drawing/2014/main" id="{C291CD79-054F-46CF-9131-8610E75AA09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48BF69E8-A467-4B07-9EE5-AF64D60FD3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3325006E-C0D2-4F78-BCB8-88141E342517}"/>
              </a:ext>
            </a:extLst>
          </p:cNvPr>
          <p:cNvSpPr>
            <a:spLocks noGrp="1" noChangeArrowheads="1"/>
          </p:cNvSpPr>
          <p:nvPr>
            <p:ph type="sldNum" sz="quarter" idx="12"/>
          </p:nvPr>
        </p:nvSpPr>
        <p:spPr>
          <a:ln/>
        </p:spPr>
        <p:txBody>
          <a:bodyPr/>
          <a:lstStyle>
            <a:lvl1pPr>
              <a:defRPr/>
            </a:lvl1pPr>
          </a:lstStyle>
          <a:p>
            <a:fld id="{84654C9E-AE22-4834-A56B-AFA46F32DBD6}" type="slidenum">
              <a:rPr lang="en-US" altLang="vi-VN"/>
              <a:pPr/>
              <a:t>‹#›</a:t>
            </a:fld>
            <a:endParaRPr lang="en-US" altLang="vi-VN"/>
          </a:p>
        </p:txBody>
      </p:sp>
    </p:spTree>
    <p:extLst>
      <p:ext uri="{BB962C8B-B14F-4D97-AF65-F5344CB8AC3E}">
        <p14:creationId xmlns:p14="http://schemas.microsoft.com/office/powerpoint/2010/main" val="1234057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92844A6F-8D3C-4B65-871E-92F3D8C094B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A4F672E2-1597-4133-9CF7-037A196BD1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CC98E4F6-CC1D-4CA9-8448-F1072FC68122}"/>
              </a:ext>
            </a:extLst>
          </p:cNvPr>
          <p:cNvSpPr>
            <a:spLocks noGrp="1" noChangeArrowheads="1"/>
          </p:cNvSpPr>
          <p:nvPr>
            <p:ph type="sldNum" sz="quarter" idx="12"/>
          </p:nvPr>
        </p:nvSpPr>
        <p:spPr>
          <a:ln/>
        </p:spPr>
        <p:txBody>
          <a:bodyPr/>
          <a:lstStyle>
            <a:lvl1pPr>
              <a:defRPr/>
            </a:lvl1pPr>
          </a:lstStyle>
          <a:p>
            <a:fld id="{524FA5BA-FCF3-4B61-BD0F-E04A89AE3F48}" type="slidenum">
              <a:rPr lang="en-US" altLang="vi-VN"/>
              <a:pPr/>
              <a:t>‹#›</a:t>
            </a:fld>
            <a:endParaRPr lang="en-US" altLang="vi-VN"/>
          </a:p>
        </p:txBody>
      </p:sp>
    </p:spTree>
    <p:extLst>
      <p:ext uri="{BB962C8B-B14F-4D97-AF65-F5344CB8AC3E}">
        <p14:creationId xmlns:p14="http://schemas.microsoft.com/office/powerpoint/2010/main" val="3555150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932E358C-9E73-4065-9D5F-3EB96FE77F4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 xmlns:a16="http://schemas.microsoft.com/office/drawing/2014/main" id="{81C38DE5-CA6C-424A-883D-369855704F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 xmlns:a16="http://schemas.microsoft.com/office/drawing/2014/main" id="{E5ABD389-6EB7-46A4-BEE0-256EF1809F23}"/>
              </a:ext>
            </a:extLst>
          </p:cNvPr>
          <p:cNvSpPr>
            <a:spLocks noGrp="1" noChangeArrowheads="1"/>
          </p:cNvSpPr>
          <p:nvPr>
            <p:ph type="sldNum" sz="quarter" idx="12"/>
          </p:nvPr>
        </p:nvSpPr>
        <p:spPr>
          <a:ln/>
        </p:spPr>
        <p:txBody>
          <a:bodyPr/>
          <a:lstStyle>
            <a:lvl1pPr>
              <a:defRPr/>
            </a:lvl1pPr>
          </a:lstStyle>
          <a:p>
            <a:fld id="{F6ADB29E-E96F-41A5-BCFD-3BCFE9FD059D}" type="slidenum">
              <a:rPr lang="en-US" altLang="vi-VN"/>
              <a:pPr/>
              <a:t>‹#›</a:t>
            </a:fld>
            <a:endParaRPr lang="en-US" altLang="vi-VN"/>
          </a:p>
        </p:txBody>
      </p:sp>
    </p:spTree>
    <p:extLst>
      <p:ext uri="{BB962C8B-B14F-4D97-AF65-F5344CB8AC3E}">
        <p14:creationId xmlns:p14="http://schemas.microsoft.com/office/powerpoint/2010/main" val="109976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891B0EC8-7E84-4B56-B47D-51F6B4C8825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 xmlns:a16="http://schemas.microsoft.com/office/drawing/2014/main" id="{90EFE705-F194-424C-9FB3-8B00690C2E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5AF754CF-A0FA-489F-B42C-F86F71EDFC5D}"/>
              </a:ext>
            </a:extLst>
          </p:cNvPr>
          <p:cNvSpPr>
            <a:spLocks noGrp="1" noChangeArrowheads="1"/>
          </p:cNvSpPr>
          <p:nvPr>
            <p:ph type="sldNum" sz="quarter" idx="12"/>
          </p:nvPr>
        </p:nvSpPr>
        <p:spPr>
          <a:ln/>
        </p:spPr>
        <p:txBody>
          <a:bodyPr/>
          <a:lstStyle>
            <a:lvl1pPr>
              <a:defRPr/>
            </a:lvl1pPr>
          </a:lstStyle>
          <a:p>
            <a:fld id="{87BA71B2-58E1-4F90-82CA-9B8349DF8F07}" type="slidenum">
              <a:rPr lang="en-US" altLang="vi-VN"/>
              <a:pPr/>
              <a:t>‹#›</a:t>
            </a:fld>
            <a:endParaRPr lang="en-US" altLang="vi-VN"/>
          </a:p>
        </p:txBody>
      </p:sp>
    </p:spTree>
    <p:extLst>
      <p:ext uri="{BB962C8B-B14F-4D97-AF65-F5344CB8AC3E}">
        <p14:creationId xmlns:p14="http://schemas.microsoft.com/office/powerpoint/2010/main" val="3195635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8AF88DF6-FB12-459B-BC7F-F5864E3EAC2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164584A8-AC29-4E5B-AE4C-AFB370BACC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F61C9A5F-CC76-4CDA-AB12-D421799B14B0}"/>
              </a:ext>
            </a:extLst>
          </p:cNvPr>
          <p:cNvSpPr>
            <a:spLocks noGrp="1" noChangeArrowheads="1"/>
          </p:cNvSpPr>
          <p:nvPr>
            <p:ph type="sldNum" sz="quarter" idx="12"/>
          </p:nvPr>
        </p:nvSpPr>
        <p:spPr>
          <a:ln/>
        </p:spPr>
        <p:txBody>
          <a:bodyPr/>
          <a:lstStyle>
            <a:lvl1pPr>
              <a:defRPr/>
            </a:lvl1pPr>
          </a:lstStyle>
          <a:p>
            <a:fld id="{816EA6D0-A30F-48F5-8F3D-B209D9E04B76}" type="slidenum">
              <a:rPr lang="en-US" altLang="vi-VN"/>
              <a:pPr/>
              <a:t>‹#›</a:t>
            </a:fld>
            <a:endParaRPr lang="en-US" altLang="vi-VN"/>
          </a:p>
        </p:txBody>
      </p:sp>
    </p:spTree>
    <p:extLst>
      <p:ext uri="{BB962C8B-B14F-4D97-AF65-F5344CB8AC3E}">
        <p14:creationId xmlns:p14="http://schemas.microsoft.com/office/powerpoint/2010/main" val="3679122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E8D30994-ADE0-486E-A49E-B85099CBD38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F66B2C4E-F142-4646-A2A8-CB1D616E9D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8CB07E2A-B1C1-4D7E-9E45-1046AEDA7003}"/>
              </a:ext>
            </a:extLst>
          </p:cNvPr>
          <p:cNvSpPr>
            <a:spLocks noGrp="1" noChangeArrowheads="1"/>
          </p:cNvSpPr>
          <p:nvPr>
            <p:ph type="sldNum" sz="quarter" idx="12"/>
          </p:nvPr>
        </p:nvSpPr>
        <p:spPr>
          <a:ln/>
        </p:spPr>
        <p:txBody>
          <a:bodyPr/>
          <a:lstStyle>
            <a:lvl1pPr>
              <a:defRPr/>
            </a:lvl1pPr>
          </a:lstStyle>
          <a:p>
            <a:fld id="{0B4454FE-22F4-4D45-AD01-C62EE090C1BA}" type="slidenum">
              <a:rPr lang="en-US" altLang="vi-VN"/>
              <a:pPr/>
              <a:t>‹#›</a:t>
            </a:fld>
            <a:endParaRPr lang="en-US" altLang="vi-VN"/>
          </a:p>
        </p:txBody>
      </p:sp>
    </p:spTree>
    <p:extLst>
      <p:ext uri="{BB962C8B-B14F-4D97-AF65-F5344CB8AC3E}">
        <p14:creationId xmlns:p14="http://schemas.microsoft.com/office/powerpoint/2010/main" val="1216770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07408D7C-E640-4833-9686-3067BC8BF19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3C3FF8DE-7CBA-49BE-8EDC-301469E722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B5E13120-5AA4-4994-9DBD-AE734677D258}"/>
              </a:ext>
            </a:extLst>
          </p:cNvPr>
          <p:cNvSpPr>
            <a:spLocks noGrp="1" noChangeArrowheads="1"/>
          </p:cNvSpPr>
          <p:nvPr>
            <p:ph type="sldNum" sz="quarter" idx="12"/>
          </p:nvPr>
        </p:nvSpPr>
        <p:spPr>
          <a:ln/>
        </p:spPr>
        <p:txBody>
          <a:bodyPr/>
          <a:lstStyle>
            <a:lvl1pPr>
              <a:defRPr/>
            </a:lvl1pPr>
          </a:lstStyle>
          <a:p>
            <a:fld id="{C7A6EF02-314C-4D0C-861C-61FCB1E0660E}" type="slidenum">
              <a:rPr lang="en-US" altLang="vi-VN"/>
              <a:pPr/>
              <a:t>‹#›</a:t>
            </a:fld>
            <a:endParaRPr lang="en-US" altLang="vi-VN"/>
          </a:p>
        </p:txBody>
      </p:sp>
    </p:spTree>
    <p:extLst>
      <p:ext uri="{BB962C8B-B14F-4D97-AF65-F5344CB8AC3E}">
        <p14:creationId xmlns:p14="http://schemas.microsoft.com/office/powerpoint/2010/main" val="572119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BBA9A2A3-2C76-4642-9D2D-A132EBB0241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 xmlns:a16="http://schemas.microsoft.com/office/drawing/2014/main" id="{9126D192-5D74-47C7-8A28-50591AB5490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6388" name="Rectangle 4">
            <a:extLst>
              <a:ext uri="{FF2B5EF4-FFF2-40B4-BE49-F238E27FC236}">
                <a16:creationId xmlns="" xmlns:a16="http://schemas.microsoft.com/office/drawing/2014/main" id="{92FB93B4-B199-47E0-B2C8-3D0D0CB1824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6389" name="Rectangle 5">
            <a:extLst>
              <a:ext uri="{FF2B5EF4-FFF2-40B4-BE49-F238E27FC236}">
                <a16:creationId xmlns="" xmlns:a16="http://schemas.microsoft.com/office/drawing/2014/main" id="{39D9AEAA-58C1-4F20-AB98-1597B34281E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390" name="Rectangle 6">
            <a:extLst>
              <a:ext uri="{FF2B5EF4-FFF2-40B4-BE49-F238E27FC236}">
                <a16:creationId xmlns="" xmlns:a16="http://schemas.microsoft.com/office/drawing/2014/main" id="{C6E7ACB4-F959-4541-915B-968336C120B0}"/>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A316ECF-6EB5-420C-A024-43265BE92CF3}"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20.png"/><Relationship Id="rId7" Type="http://schemas.openxmlformats.org/officeDocument/2006/relationships/image" Target="../media/image11.gi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21.png"/><Relationship Id="rId7" Type="http://schemas.openxmlformats.org/officeDocument/2006/relationships/image" Target="../media/image11.gi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22.png"/><Relationship Id="rId7" Type="http://schemas.openxmlformats.org/officeDocument/2006/relationships/image" Target="../media/image11.gi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slideLayout" Target="../slideLayouts/slideLayout7.xml"/><Relationship Id="rId7" Type="http://schemas.openxmlformats.org/officeDocument/2006/relationships/image" Target="../media/image11.gif"/><Relationship Id="rId2" Type="http://schemas.openxmlformats.org/officeDocument/2006/relationships/tags" Target="../tags/tag2.xml"/><Relationship Id="rId1" Type="http://schemas.openxmlformats.org/officeDocument/2006/relationships/vmlDrawing" Target="../drawings/vmlDrawing6.v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13.png"/><Relationship Id="rId7" Type="http://schemas.openxmlformats.org/officeDocument/2006/relationships/image" Target="../media/image11.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video" Target="../media/media1.mp4"/><Relationship Id="rId7" Type="http://schemas.openxmlformats.org/officeDocument/2006/relationships/image" Target="../media/image15.wmf"/><Relationship Id="rId2" Type="http://schemas.microsoft.com/office/2007/relationships/media" Target="../media/media1.mp4"/><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7.png"/><Relationship Id="rId10" Type="http://schemas.openxmlformats.org/officeDocument/2006/relationships/image" Target="../media/image12.gif"/><Relationship Id="rId4" Type="http://schemas.openxmlformats.org/officeDocument/2006/relationships/slideLayout" Target="../slideLayouts/slideLayout7.xml"/><Relationship Id="rId9"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0" name="Picture 2" descr="9 Background ý tưởng | hình ảnh, hình nền, power point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762000" y="3048000"/>
            <a:ext cx="7772400" cy="1600200"/>
          </a:xfrm>
          <a:prstGeom prst="rect">
            <a:avLst/>
          </a:prstGeom>
          <a:noFill/>
        </p:spPr>
        <p:txBody>
          <a:bodyPr wrap="none" lIns="91440" tIns="45720" rIns="91440" bIns="45720">
            <a:prstTxWarp prst="textChevronInverted">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solidFill>
                  <a:srgbClr val="FF0000"/>
                </a:solidFill>
                <a:effectLst>
                  <a:outerShdw blurRad="76200" dist="50800" dir="5400000" algn="tl" rotWithShape="0">
                    <a:srgbClr val="000000">
                      <a:alpha val="65000"/>
                    </a:srgbClr>
                  </a:outerShdw>
                </a:effectLst>
              </a:rPr>
              <a:t>đến với tiết học hôm nay</a:t>
            </a:r>
            <a:endParaRPr lang="en-US" sz="6600" b="1" cap="none" spc="50" dirty="0">
              <a:ln w="11430"/>
              <a:solidFill>
                <a:srgbClr val="FF0000"/>
              </a:solidFill>
              <a:effectLst>
                <a:outerShdw blurRad="76200" dist="50800" dir="5400000" algn="tl" rotWithShape="0">
                  <a:srgbClr val="000000">
                    <a:alpha val="65000"/>
                  </a:srgbClr>
                </a:outerShdw>
              </a:effectLst>
            </a:endParaRPr>
          </a:p>
        </p:txBody>
      </p:sp>
      <p:sp>
        <p:nvSpPr>
          <p:cNvPr id="6" name="Rectangle 5"/>
          <p:cNvSpPr/>
          <p:nvPr/>
        </p:nvSpPr>
        <p:spPr>
          <a:xfrm>
            <a:off x="1143000" y="1371601"/>
            <a:ext cx="6998921" cy="2590800"/>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cap="none" spc="0" dirty="0" smtClean="0">
                <a:ln w="11430"/>
                <a:solidFill>
                  <a:srgbClr val="FF0000"/>
                </a:solidFill>
                <a:effectLst>
                  <a:outerShdw blurRad="50800" dist="39000" dir="5460000" algn="tl">
                    <a:srgbClr val="000000">
                      <a:alpha val="38000"/>
                    </a:srgbClr>
                  </a:outerShdw>
                </a:effectLst>
              </a:rPr>
              <a:t>Chào mừng các em</a:t>
            </a:r>
            <a:endParaRPr lang="en-US" sz="66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1230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42F642E-0F5E-4C00-A238-BE4200BEE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6009"/>
            <a:ext cx="9144000" cy="4265982"/>
          </a:xfrm>
          <a:prstGeom prst="rect">
            <a:avLst/>
          </a:prstGeom>
        </p:spPr>
      </p:pic>
      <p:sp>
        <p:nvSpPr>
          <p:cNvPr id="4" name="Rectangle 3">
            <a:extLst>
              <a:ext uri="{FF2B5EF4-FFF2-40B4-BE49-F238E27FC236}">
                <a16:creationId xmlns="" xmlns:a16="http://schemas.microsoft.com/office/drawing/2014/main" id="{7646A0A1-3E78-4C12-AEC0-D6D1526118FB}"/>
              </a:ext>
            </a:extLst>
          </p:cNvPr>
          <p:cNvSpPr/>
          <p:nvPr/>
        </p:nvSpPr>
        <p:spPr>
          <a:xfrm>
            <a:off x="4157280" y="4572000"/>
            <a:ext cx="612667" cy="1015663"/>
          </a:xfrm>
          <a:prstGeom prst="rect">
            <a:avLst/>
          </a:prstGeom>
        </p:spPr>
        <p:txBody>
          <a:bodyPr wrap="none">
            <a:spAutoFit/>
          </a:bodyPr>
          <a:lstStyle/>
          <a:p>
            <a:pPr algn="ctr" eaLnBrk="1" hangingPunct="1"/>
            <a:r>
              <a:rPr lang="en-US" altLang="vi-VN" sz="6000" b="1" dirty="0">
                <a:solidFill>
                  <a:srgbClr val="FF0000"/>
                </a:solidFill>
                <a:cs typeface="Times New Roman" panose="02020603050405020304" pitchFamily="18" charset="0"/>
              </a:rPr>
              <a:t>3</a:t>
            </a:r>
          </a:p>
        </p:txBody>
      </p:sp>
      <p:sp>
        <p:nvSpPr>
          <p:cNvPr id="5" name="Rectangle 4">
            <a:extLst>
              <a:ext uri="{FF2B5EF4-FFF2-40B4-BE49-F238E27FC236}">
                <a16:creationId xmlns="" xmlns:a16="http://schemas.microsoft.com/office/drawing/2014/main" id="{4EC3796E-A66C-4215-8C41-2BA89A71FADC}"/>
              </a:ext>
            </a:extLst>
          </p:cNvPr>
          <p:cNvSpPr/>
          <p:nvPr/>
        </p:nvSpPr>
        <p:spPr>
          <a:xfrm>
            <a:off x="8315731" y="4572000"/>
            <a:ext cx="612668" cy="1015663"/>
          </a:xfrm>
          <a:prstGeom prst="rect">
            <a:avLst/>
          </a:prstGeom>
        </p:spPr>
        <p:txBody>
          <a:bodyPr wrap="none">
            <a:spAutoFit/>
          </a:bodyPr>
          <a:lstStyle/>
          <a:p>
            <a:pPr algn="ctr" eaLnBrk="1" hangingPunct="1"/>
            <a:r>
              <a:rPr lang="en-US" altLang="vi-VN" sz="6000" b="1" dirty="0">
                <a:solidFill>
                  <a:srgbClr val="FF0000"/>
                </a:solidFill>
                <a:cs typeface="Times New Roman" panose="02020603050405020304" pitchFamily="18" charset="0"/>
              </a:rPr>
              <a:t>4</a:t>
            </a:r>
          </a:p>
        </p:txBody>
      </p:sp>
      <p:graphicFrame>
        <p:nvGraphicFramePr>
          <p:cNvPr id="6" name="Object 13">
            <a:extLst>
              <a:ext uri="{FF2B5EF4-FFF2-40B4-BE49-F238E27FC236}">
                <a16:creationId xmlns="" xmlns:a16="http://schemas.microsoft.com/office/drawing/2014/main" id="{0F7C5252-AF97-48B9-9D2F-46154018664C}"/>
              </a:ext>
            </a:extLst>
          </p:cNvPr>
          <p:cNvGraphicFramePr>
            <a:graphicFrameLocks noChangeAspect="1"/>
          </p:cNvGraphicFramePr>
          <p:nvPr>
            <p:extLst>
              <p:ext uri="{D42A27DB-BD31-4B8C-83A1-F6EECF244321}">
                <p14:modId xmlns:p14="http://schemas.microsoft.com/office/powerpoint/2010/main" val="2167042899"/>
              </p:ext>
            </p:extLst>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spid="_x0000_s33807" r:id="rId4" imgW="1278331" imgH="1273759" progId="MS_ClipArt_Gallery">
                  <p:embed/>
                </p:oleObj>
              </mc:Choice>
              <mc:Fallback>
                <p:oleObj r:id="rId4" imgW="1278331" imgH="1273759" progId="MS_ClipArt_Gallery">
                  <p:embed/>
                  <p:pic>
                    <p:nvPicPr>
                      <p:cNvPr id="3" name="Object 13">
                        <a:extLst>
                          <a:ext uri="{FF2B5EF4-FFF2-40B4-BE49-F238E27FC236}">
                            <a16:creationId xmlns="" xmlns:a16="http://schemas.microsoft.com/office/drawing/2014/main" id="{CCD65DC5-74B6-4AF7-96ED-C70E1DB080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 name="Picture 26" descr="POINSET2">
            <a:extLst>
              <a:ext uri="{FF2B5EF4-FFF2-40B4-BE49-F238E27FC236}">
                <a16:creationId xmlns="" xmlns:a16="http://schemas.microsoft.com/office/drawing/2014/main" id="{B30C1732-A95B-42CD-A106-2E95C84B506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7692963" y="17733"/>
            <a:ext cx="1367793" cy="136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 xmlns:a16="http://schemas.microsoft.com/office/drawing/2014/main" id="{194F8B17-E592-4982-B542-B6120C86BEB4}"/>
              </a:ext>
            </a:extLst>
          </p:cNvPr>
          <p:cNvGrpSpPr/>
          <p:nvPr/>
        </p:nvGrpSpPr>
        <p:grpSpPr>
          <a:xfrm rot="5400000">
            <a:off x="7373924" y="5051438"/>
            <a:ext cx="1768131" cy="1946550"/>
            <a:chOff x="9938711" y="206290"/>
            <a:chExt cx="1928813" cy="1733852"/>
          </a:xfrm>
        </p:grpSpPr>
        <p:pic>
          <p:nvPicPr>
            <p:cNvPr id="9" name="Picture 79" descr="597876oto1c630fc">
              <a:extLst>
                <a:ext uri="{FF2B5EF4-FFF2-40B4-BE49-F238E27FC236}">
                  <a16:creationId xmlns="" xmlns:a16="http://schemas.microsoft.com/office/drawing/2014/main" id="{D5AB0488-23F7-49A4-946E-947EC551235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1438899" y="225642"/>
              <a:ext cx="4286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9" descr="597876oto1c630fc">
              <a:extLst>
                <a:ext uri="{FF2B5EF4-FFF2-40B4-BE49-F238E27FC236}">
                  <a16:creationId xmlns="" xmlns:a16="http://schemas.microsoft.com/office/drawing/2014/main" id="{70460A68-FE9A-4642-9412-0109BF748B7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0581648" y="-436647"/>
              <a:ext cx="4286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6" descr="1550187og9nx7ndt2">
              <a:extLst>
                <a:ext uri="{FF2B5EF4-FFF2-40B4-BE49-F238E27FC236}">
                  <a16:creationId xmlns="" xmlns:a16="http://schemas.microsoft.com/office/drawing/2014/main" id="{80B74238-F14D-439F-B8FA-F514D7A8FE96}"/>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2184133">
              <a:off x="10933865" y="215874"/>
              <a:ext cx="533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a:extLst>
              <a:ext uri="{FF2B5EF4-FFF2-40B4-BE49-F238E27FC236}">
                <a16:creationId xmlns="" xmlns:a16="http://schemas.microsoft.com/office/drawing/2014/main" id="{FAFE1685-E74D-452D-A1EB-10934F4D954D}"/>
              </a:ext>
            </a:extLst>
          </p:cNvPr>
          <p:cNvGrpSpPr/>
          <p:nvPr/>
        </p:nvGrpSpPr>
        <p:grpSpPr>
          <a:xfrm rot="10800000">
            <a:off x="113380" y="4962228"/>
            <a:ext cx="1768131" cy="1946550"/>
            <a:chOff x="9938711" y="206290"/>
            <a:chExt cx="1928813" cy="1733852"/>
          </a:xfrm>
        </p:grpSpPr>
        <p:pic>
          <p:nvPicPr>
            <p:cNvPr id="13" name="Picture 79" descr="597876oto1c630fc">
              <a:extLst>
                <a:ext uri="{FF2B5EF4-FFF2-40B4-BE49-F238E27FC236}">
                  <a16:creationId xmlns="" xmlns:a16="http://schemas.microsoft.com/office/drawing/2014/main" id="{A2EEC80D-51AE-4297-9F44-3D2D19871D9C}"/>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1438899" y="225642"/>
              <a:ext cx="4286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9" descr="597876oto1c630fc">
              <a:extLst>
                <a:ext uri="{FF2B5EF4-FFF2-40B4-BE49-F238E27FC236}">
                  <a16:creationId xmlns="" xmlns:a16="http://schemas.microsoft.com/office/drawing/2014/main" id="{4D12B4E5-F8A1-4C35-985A-3AC28B487FAA}"/>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0581648" y="-436647"/>
              <a:ext cx="4286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6" descr="1550187og9nx7ndt2">
              <a:extLst>
                <a:ext uri="{FF2B5EF4-FFF2-40B4-BE49-F238E27FC236}">
                  <a16:creationId xmlns="" xmlns:a16="http://schemas.microsoft.com/office/drawing/2014/main" id="{BEFACA4D-71B8-49CA-815B-27E0E3A85407}"/>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2184133">
              <a:off x="10933865" y="215874"/>
              <a:ext cx="533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0698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B34DADFE-6147-4BF5-BA99-B3DB3F7859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3697"/>
            <a:ext cx="9144000" cy="4110605"/>
          </a:xfrm>
          <a:prstGeom prst="rect">
            <a:avLst/>
          </a:prstGeom>
        </p:spPr>
      </p:pic>
      <p:cxnSp>
        <p:nvCxnSpPr>
          <p:cNvPr id="12" name="Straight Connector 11">
            <a:extLst>
              <a:ext uri="{FF2B5EF4-FFF2-40B4-BE49-F238E27FC236}">
                <a16:creationId xmlns="" xmlns:a16="http://schemas.microsoft.com/office/drawing/2014/main" id="{FBC2EFA3-2F58-4312-BDE4-2B64E650A938}"/>
              </a:ext>
            </a:extLst>
          </p:cNvPr>
          <p:cNvCxnSpPr>
            <a:cxnSpLocks/>
          </p:cNvCxnSpPr>
          <p:nvPr/>
        </p:nvCxnSpPr>
        <p:spPr>
          <a:xfrm flipV="1">
            <a:off x="2590800" y="3352800"/>
            <a:ext cx="1219200" cy="914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1488B984-47F5-48EA-A3F4-5E37213E628B}"/>
              </a:ext>
            </a:extLst>
          </p:cNvPr>
          <p:cNvCxnSpPr>
            <a:cxnSpLocks/>
          </p:cNvCxnSpPr>
          <p:nvPr/>
        </p:nvCxnSpPr>
        <p:spPr>
          <a:xfrm flipV="1">
            <a:off x="5791200" y="3657600"/>
            <a:ext cx="1219200" cy="914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5" name="Object 13">
            <a:extLst>
              <a:ext uri="{FF2B5EF4-FFF2-40B4-BE49-F238E27FC236}">
                <a16:creationId xmlns="" xmlns:a16="http://schemas.microsoft.com/office/drawing/2014/main" id="{4EDF21D1-F734-4C52-BA23-76D780C26D1E}"/>
              </a:ext>
            </a:extLst>
          </p:cNvPr>
          <p:cNvGraphicFramePr>
            <a:graphicFrameLocks noChangeAspect="1"/>
          </p:cNvGraphicFramePr>
          <p:nvPr>
            <p:extLst>
              <p:ext uri="{D42A27DB-BD31-4B8C-83A1-F6EECF244321}">
                <p14:modId xmlns:p14="http://schemas.microsoft.com/office/powerpoint/2010/main" val="2681370950"/>
              </p:ext>
            </p:extLst>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spid="_x0000_s34830" r:id="rId4" imgW="1278331" imgH="1273759" progId="MS_ClipArt_Gallery">
                  <p:embed/>
                </p:oleObj>
              </mc:Choice>
              <mc:Fallback>
                <p:oleObj r:id="rId4" imgW="1278331" imgH="1273759" progId="MS_ClipArt_Gallery">
                  <p:embed/>
                  <p:pic>
                    <p:nvPicPr>
                      <p:cNvPr id="6" name="Object 13">
                        <a:extLst>
                          <a:ext uri="{FF2B5EF4-FFF2-40B4-BE49-F238E27FC236}">
                            <a16:creationId xmlns="" xmlns:a16="http://schemas.microsoft.com/office/drawing/2014/main" id="{0F7C5252-AF97-48B9-9D2F-4615401866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6" name="Picture 26" descr="POINSET2">
            <a:extLst>
              <a:ext uri="{FF2B5EF4-FFF2-40B4-BE49-F238E27FC236}">
                <a16:creationId xmlns="" xmlns:a16="http://schemas.microsoft.com/office/drawing/2014/main" id="{844E8306-36B4-448C-BC94-A00EB855237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7692963" y="17733"/>
            <a:ext cx="1367793" cy="136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a:extLst>
              <a:ext uri="{FF2B5EF4-FFF2-40B4-BE49-F238E27FC236}">
                <a16:creationId xmlns="" xmlns:a16="http://schemas.microsoft.com/office/drawing/2014/main" id="{22CEAB91-274C-4846-889A-6D97D44F004B}"/>
              </a:ext>
            </a:extLst>
          </p:cNvPr>
          <p:cNvGrpSpPr/>
          <p:nvPr/>
        </p:nvGrpSpPr>
        <p:grpSpPr>
          <a:xfrm rot="5400000">
            <a:off x="7373924" y="5051438"/>
            <a:ext cx="1768131" cy="1946550"/>
            <a:chOff x="9938711" y="206290"/>
            <a:chExt cx="1928813" cy="1733852"/>
          </a:xfrm>
        </p:grpSpPr>
        <p:pic>
          <p:nvPicPr>
            <p:cNvPr id="18" name="Picture 79" descr="597876oto1c630fc">
              <a:extLst>
                <a:ext uri="{FF2B5EF4-FFF2-40B4-BE49-F238E27FC236}">
                  <a16:creationId xmlns="" xmlns:a16="http://schemas.microsoft.com/office/drawing/2014/main" id="{811222F4-511D-41BF-990E-2C8CE8BB9D4E}"/>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1438899" y="225642"/>
              <a:ext cx="4286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9" descr="597876oto1c630fc">
              <a:extLst>
                <a:ext uri="{FF2B5EF4-FFF2-40B4-BE49-F238E27FC236}">
                  <a16:creationId xmlns="" xmlns:a16="http://schemas.microsoft.com/office/drawing/2014/main" id="{8CC701D4-32F6-4E90-BAAB-92DEA803660D}"/>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0581648" y="-436647"/>
              <a:ext cx="4286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6" descr="1550187og9nx7ndt2">
              <a:extLst>
                <a:ext uri="{FF2B5EF4-FFF2-40B4-BE49-F238E27FC236}">
                  <a16:creationId xmlns="" xmlns:a16="http://schemas.microsoft.com/office/drawing/2014/main" id="{EC3B263C-9A40-4C64-B44E-A7B9D769BE5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2184133">
              <a:off x="10933865" y="215874"/>
              <a:ext cx="533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20">
            <a:extLst>
              <a:ext uri="{FF2B5EF4-FFF2-40B4-BE49-F238E27FC236}">
                <a16:creationId xmlns="" xmlns:a16="http://schemas.microsoft.com/office/drawing/2014/main" id="{9C0F1F71-F053-4113-83DA-0B3A8094C06A}"/>
              </a:ext>
            </a:extLst>
          </p:cNvPr>
          <p:cNvGrpSpPr/>
          <p:nvPr/>
        </p:nvGrpSpPr>
        <p:grpSpPr>
          <a:xfrm rot="10800000">
            <a:off x="113380" y="4962228"/>
            <a:ext cx="1768131" cy="1946550"/>
            <a:chOff x="9938711" y="206290"/>
            <a:chExt cx="1928813" cy="1733852"/>
          </a:xfrm>
        </p:grpSpPr>
        <p:pic>
          <p:nvPicPr>
            <p:cNvPr id="22" name="Picture 79" descr="597876oto1c630fc">
              <a:extLst>
                <a:ext uri="{FF2B5EF4-FFF2-40B4-BE49-F238E27FC236}">
                  <a16:creationId xmlns="" xmlns:a16="http://schemas.microsoft.com/office/drawing/2014/main" id="{733B9C39-F0D4-4B57-BA90-BC1B051322F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1438899" y="225642"/>
              <a:ext cx="4286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9" descr="597876oto1c630fc">
              <a:extLst>
                <a:ext uri="{FF2B5EF4-FFF2-40B4-BE49-F238E27FC236}">
                  <a16:creationId xmlns="" xmlns:a16="http://schemas.microsoft.com/office/drawing/2014/main" id="{1EF90010-11C5-45A5-A3E5-3126715F9A4A}"/>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0581648" y="-436647"/>
              <a:ext cx="4286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6" descr="1550187og9nx7ndt2">
              <a:extLst>
                <a:ext uri="{FF2B5EF4-FFF2-40B4-BE49-F238E27FC236}">
                  <a16:creationId xmlns="" xmlns:a16="http://schemas.microsoft.com/office/drawing/2014/main" id="{3CFD7F60-75E0-426F-97AD-7862C1CA854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2184133">
              <a:off x="10933865" y="215874"/>
              <a:ext cx="533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8781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B90BE6A-A3FB-4664-9481-B77A7B602D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1" y="1185549"/>
            <a:ext cx="9116697" cy="4486901"/>
          </a:xfrm>
          <a:prstGeom prst="rect">
            <a:avLst/>
          </a:prstGeom>
        </p:spPr>
      </p:pic>
      <p:graphicFrame>
        <p:nvGraphicFramePr>
          <p:cNvPr id="15" name="Object 13">
            <a:extLst>
              <a:ext uri="{FF2B5EF4-FFF2-40B4-BE49-F238E27FC236}">
                <a16:creationId xmlns="" xmlns:a16="http://schemas.microsoft.com/office/drawing/2014/main" id="{CDD56381-742B-4A6A-85D2-6A2BEC376FA4}"/>
              </a:ext>
            </a:extLst>
          </p:cNvPr>
          <p:cNvGraphicFramePr>
            <a:graphicFrameLocks noChangeAspect="1"/>
          </p:cNvGraphicFramePr>
          <p:nvPr>
            <p:extLst>
              <p:ext uri="{D42A27DB-BD31-4B8C-83A1-F6EECF244321}">
                <p14:modId xmlns:p14="http://schemas.microsoft.com/office/powerpoint/2010/main" val="2681370950"/>
              </p:ext>
            </p:extLst>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spid="_x0000_s35854" r:id="rId4" imgW="1278331" imgH="1273759" progId="MS_ClipArt_Gallery">
                  <p:embed/>
                </p:oleObj>
              </mc:Choice>
              <mc:Fallback>
                <p:oleObj r:id="rId4" imgW="1278331" imgH="1273759" progId="MS_ClipArt_Gallery">
                  <p:embed/>
                  <p:pic>
                    <p:nvPicPr>
                      <p:cNvPr id="6" name="Object 13">
                        <a:extLst>
                          <a:ext uri="{FF2B5EF4-FFF2-40B4-BE49-F238E27FC236}">
                            <a16:creationId xmlns="" xmlns:a16="http://schemas.microsoft.com/office/drawing/2014/main" id="{0F7C5252-AF97-48B9-9D2F-4615401866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6" name="Picture 26" descr="POINSET2">
            <a:extLst>
              <a:ext uri="{FF2B5EF4-FFF2-40B4-BE49-F238E27FC236}">
                <a16:creationId xmlns="" xmlns:a16="http://schemas.microsoft.com/office/drawing/2014/main" id="{42778B5D-0EA5-40C4-B040-E12A4A0F1A2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7692963" y="17733"/>
            <a:ext cx="1367793" cy="136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a:extLst>
              <a:ext uri="{FF2B5EF4-FFF2-40B4-BE49-F238E27FC236}">
                <a16:creationId xmlns="" xmlns:a16="http://schemas.microsoft.com/office/drawing/2014/main" id="{669530AE-FC54-4D92-9FEF-7CE3A2AAD727}"/>
              </a:ext>
            </a:extLst>
          </p:cNvPr>
          <p:cNvGrpSpPr/>
          <p:nvPr/>
        </p:nvGrpSpPr>
        <p:grpSpPr>
          <a:xfrm rot="5400000">
            <a:off x="7373924" y="5051438"/>
            <a:ext cx="1768131" cy="1946550"/>
            <a:chOff x="9938711" y="206290"/>
            <a:chExt cx="1928813" cy="1733852"/>
          </a:xfrm>
        </p:grpSpPr>
        <p:pic>
          <p:nvPicPr>
            <p:cNvPr id="18" name="Picture 79" descr="597876oto1c630fc">
              <a:extLst>
                <a:ext uri="{FF2B5EF4-FFF2-40B4-BE49-F238E27FC236}">
                  <a16:creationId xmlns="" xmlns:a16="http://schemas.microsoft.com/office/drawing/2014/main" id="{014BD0D4-1895-4FA1-8B32-0D7E8D463D5A}"/>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1438899" y="225642"/>
              <a:ext cx="4286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9" descr="597876oto1c630fc">
              <a:extLst>
                <a:ext uri="{FF2B5EF4-FFF2-40B4-BE49-F238E27FC236}">
                  <a16:creationId xmlns="" xmlns:a16="http://schemas.microsoft.com/office/drawing/2014/main" id="{2F6E2D7A-4B2E-49F7-A38E-04D0EC40BEB1}"/>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0581648" y="-436647"/>
              <a:ext cx="4286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6" descr="1550187og9nx7ndt2">
              <a:extLst>
                <a:ext uri="{FF2B5EF4-FFF2-40B4-BE49-F238E27FC236}">
                  <a16:creationId xmlns="" xmlns:a16="http://schemas.microsoft.com/office/drawing/2014/main" id="{B1592FCE-6F1D-4D33-B583-F5BBA54FF7CB}"/>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2184133">
              <a:off x="10933865" y="215874"/>
              <a:ext cx="533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20">
            <a:extLst>
              <a:ext uri="{FF2B5EF4-FFF2-40B4-BE49-F238E27FC236}">
                <a16:creationId xmlns="" xmlns:a16="http://schemas.microsoft.com/office/drawing/2014/main" id="{338069B0-15FF-4BEC-A3DE-E7081F38FE50}"/>
              </a:ext>
            </a:extLst>
          </p:cNvPr>
          <p:cNvGrpSpPr/>
          <p:nvPr/>
        </p:nvGrpSpPr>
        <p:grpSpPr>
          <a:xfrm rot="10800000">
            <a:off x="113380" y="4962228"/>
            <a:ext cx="1768131" cy="1946550"/>
            <a:chOff x="9938711" y="206290"/>
            <a:chExt cx="1928813" cy="1733852"/>
          </a:xfrm>
        </p:grpSpPr>
        <p:pic>
          <p:nvPicPr>
            <p:cNvPr id="22" name="Picture 79" descr="597876oto1c630fc">
              <a:extLst>
                <a:ext uri="{FF2B5EF4-FFF2-40B4-BE49-F238E27FC236}">
                  <a16:creationId xmlns="" xmlns:a16="http://schemas.microsoft.com/office/drawing/2014/main" id="{33B6BEC0-60F3-4ECD-8308-045B65460E0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1438899" y="225642"/>
              <a:ext cx="4286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9" descr="597876oto1c630fc">
              <a:extLst>
                <a:ext uri="{FF2B5EF4-FFF2-40B4-BE49-F238E27FC236}">
                  <a16:creationId xmlns="" xmlns:a16="http://schemas.microsoft.com/office/drawing/2014/main" id="{DC5CFFE2-E653-4BED-9475-19B03EF307E0}"/>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0581648" y="-436647"/>
              <a:ext cx="4286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6" descr="1550187og9nx7ndt2">
              <a:extLst>
                <a:ext uri="{FF2B5EF4-FFF2-40B4-BE49-F238E27FC236}">
                  <a16:creationId xmlns="" xmlns:a16="http://schemas.microsoft.com/office/drawing/2014/main" id="{5F037A70-0037-49F6-9BF8-114D83A5BFF7}"/>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2184133">
              <a:off x="10933865" y="215874"/>
              <a:ext cx="533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29393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117278" y="1752245"/>
            <a:ext cx="890944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7200" b="1" dirty="0" err="1">
                <a:solidFill>
                  <a:srgbClr val="C00000"/>
                </a:solidFill>
                <a:latin typeface="HP001 Kieu 1" panose="020B0603050302020204" pitchFamily="34" charset="0"/>
              </a:rPr>
              <a:t>Chúc</a:t>
            </a:r>
            <a:r>
              <a:rPr lang="en-US" altLang="en-US" sz="7200" b="1" dirty="0">
                <a:solidFill>
                  <a:srgbClr val="C00000"/>
                </a:solidFill>
                <a:latin typeface="HP001 Kieu 1" panose="020B0603050302020204" pitchFamily="34" charset="0"/>
              </a:rPr>
              <a:t> </a:t>
            </a:r>
            <a:r>
              <a:rPr lang="en-US" altLang="en-US" sz="7200" b="1" dirty="0" err="1">
                <a:solidFill>
                  <a:srgbClr val="C00000"/>
                </a:solidFill>
                <a:latin typeface="HP001 Kieu 1" panose="020B0603050302020204" pitchFamily="34" charset="0"/>
              </a:rPr>
              <a:t>các</a:t>
            </a:r>
            <a:r>
              <a:rPr lang="en-US" altLang="en-US" sz="7200" b="1" dirty="0">
                <a:solidFill>
                  <a:srgbClr val="C00000"/>
                </a:solidFill>
                <a:latin typeface="HP001 Kieu 1" panose="020B0603050302020204" pitchFamily="34" charset="0"/>
              </a:rPr>
              <a:t> con</a:t>
            </a:r>
          </a:p>
          <a:p>
            <a:pPr algn="ctr" eaLnBrk="1" hangingPunct="1">
              <a:spcBef>
                <a:spcPct val="50000"/>
              </a:spcBef>
              <a:buFontTx/>
              <a:buNone/>
            </a:pPr>
            <a:r>
              <a:rPr lang="en-US" altLang="en-US" sz="7200" b="1" dirty="0" err="1">
                <a:solidFill>
                  <a:srgbClr val="C00000"/>
                </a:solidFill>
                <a:latin typeface="HP001 Kieu 1" panose="020B0603050302020204" pitchFamily="34" charset="0"/>
              </a:rPr>
              <a:t>chăm</a:t>
            </a:r>
            <a:r>
              <a:rPr lang="en-US" altLang="en-US" sz="7200" b="1" dirty="0">
                <a:solidFill>
                  <a:srgbClr val="C00000"/>
                </a:solidFill>
                <a:latin typeface="HP001 Kieu 1" panose="020B0603050302020204" pitchFamily="34" charset="0"/>
              </a:rPr>
              <a:t> </a:t>
            </a:r>
            <a:r>
              <a:rPr lang="en-US" altLang="en-US" sz="7200" b="1" dirty="0" err="1">
                <a:solidFill>
                  <a:srgbClr val="C00000"/>
                </a:solidFill>
                <a:latin typeface="HP001 Kieu 1" panose="020B0603050302020204" pitchFamily="34" charset="0"/>
              </a:rPr>
              <a:t>ngoan</a:t>
            </a:r>
            <a:r>
              <a:rPr lang="en-US" altLang="en-US" sz="7200" b="1" dirty="0">
                <a:solidFill>
                  <a:srgbClr val="C00000"/>
                </a:solidFill>
                <a:latin typeface="HP001 Kieu 1" panose="020B0603050302020204" pitchFamily="34" charset="0"/>
              </a:rPr>
              <a:t>, </a:t>
            </a:r>
            <a:r>
              <a:rPr lang="en-US" altLang="en-US" sz="7200" b="1" dirty="0" err="1">
                <a:solidFill>
                  <a:srgbClr val="C00000"/>
                </a:solidFill>
                <a:latin typeface="HP001 Kieu 1" panose="020B0603050302020204" pitchFamily="34" charset="0"/>
              </a:rPr>
              <a:t>học</a:t>
            </a:r>
            <a:r>
              <a:rPr lang="en-US" altLang="en-US" sz="7200" b="1" dirty="0">
                <a:solidFill>
                  <a:srgbClr val="C00000"/>
                </a:solidFill>
                <a:latin typeface="HP001 Kieu 1" panose="020B0603050302020204" pitchFamily="34" charset="0"/>
              </a:rPr>
              <a:t> </a:t>
            </a:r>
            <a:r>
              <a:rPr lang="en-US" altLang="en-US" sz="7200" b="1" dirty="0" err="1">
                <a:solidFill>
                  <a:srgbClr val="C00000"/>
                </a:solidFill>
                <a:latin typeface="HP001 Kieu 1" panose="020B0603050302020204" pitchFamily="34" charset="0"/>
              </a:rPr>
              <a:t>giỏi</a:t>
            </a:r>
            <a:r>
              <a:rPr lang="en-US" altLang="en-US" sz="7200" b="1" dirty="0">
                <a:solidFill>
                  <a:srgbClr val="C00000"/>
                </a:solidFill>
                <a:latin typeface="HP001 Kieu 1" panose="020B0603050302020204" pitchFamily="34" charset="0"/>
              </a:rPr>
              <a:t>. </a:t>
            </a:r>
          </a:p>
        </p:txBody>
      </p:sp>
      <p:graphicFrame>
        <p:nvGraphicFramePr>
          <p:cNvPr id="4" name="Object 13">
            <a:extLst>
              <a:ext uri="{FF2B5EF4-FFF2-40B4-BE49-F238E27FC236}">
                <a16:creationId xmlns="" xmlns:a16="http://schemas.microsoft.com/office/drawing/2014/main" id="{5B33F5EC-00EA-4B86-AB2B-3D047DE4C93D}"/>
              </a:ext>
            </a:extLst>
          </p:cNvPr>
          <p:cNvGraphicFramePr>
            <a:graphicFrameLocks noChangeAspect="1"/>
          </p:cNvGraphicFramePr>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spid="_x0000_s21529" r:id="rId4" imgW="1278331" imgH="1273759" progId="MS_ClipArt_Gallery">
                  <p:embed/>
                </p:oleObj>
              </mc:Choice>
              <mc:Fallback>
                <p:oleObj r:id="rId4" imgW="1278331" imgH="1273759" progId="MS_ClipArt_Gallery">
                  <p:embed/>
                  <p:pic>
                    <p:nvPicPr>
                      <p:cNvPr id="4" name="Object 13">
                        <a:extLst>
                          <a:ext uri="{FF2B5EF4-FFF2-40B4-BE49-F238E27FC236}">
                            <a16:creationId xmlns="" xmlns:a16="http://schemas.microsoft.com/office/drawing/2014/main" id="{5B33F5EC-00EA-4B86-AB2B-3D047DE4C9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 name="Picture 26" descr="POINSET2">
            <a:extLst>
              <a:ext uri="{FF2B5EF4-FFF2-40B4-BE49-F238E27FC236}">
                <a16:creationId xmlns="" xmlns:a16="http://schemas.microsoft.com/office/drawing/2014/main" id="{ECF36DB4-D915-4764-9A83-90940553F74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7692963" y="17733"/>
            <a:ext cx="1367793" cy="136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 xmlns:a16="http://schemas.microsoft.com/office/drawing/2014/main" id="{76B41B78-C935-4893-8634-A890EC5A5FBE}"/>
              </a:ext>
            </a:extLst>
          </p:cNvPr>
          <p:cNvGrpSpPr/>
          <p:nvPr/>
        </p:nvGrpSpPr>
        <p:grpSpPr>
          <a:xfrm rot="5400000">
            <a:off x="7248978" y="4908637"/>
            <a:ext cx="1768131" cy="1946550"/>
            <a:chOff x="9938711" y="206290"/>
            <a:chExt cx="1928813" cy="1733852"/>
          </a:xfrm>
        </p:grpSpPr>
        <p:pic>
          <p:nvPicPr>
            <p:cNvPr id="7" name="Picture 79" descr="597876oto1c630fc">
              <a:extLst>
                <a:ext uri="{FF2B5EF4-FFF2-40B4-BE49-F238E27FC236}">
                  <a16:creationId xmlns="" xmlns:a16="http://schemas.microsoft.com/office/drawing/2014/main" id="{BFFE33AC-25C3-445E-AA77-CD2C8C59BA05}"/>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1438899" y="225642"/>
              <a:ext cx="4286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9" descr="597876oto1c630fc">
              <a:extLst>
                <a:ext uri="{FF2B5EF4-FFF2-40B4-BE49-F238E27FC236}">
                  <a16:creationId xmlns="" xmlns:a16="http://schemas.microsoft.com/office/drawing/2014/main" id="{15C440AF-2B3C-454E-9448-958207BFE23D}"/>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0581648" y="-436647"/>
              <a:ext cx="4286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6" descr="1550187og9nx7ndt2">
              <a:extLst>
                <a:ext uri="{FF2B5EF4-FFF2-40B4-BE49-F238E27FC236}">
                  <a16:creationId xmlns="" xmlns:a16="http://schemas.microsoft.com/office/drawing/2014/main" id="{D40A7C8D-3063-4248-B8E4-3A6B6A5F5DD4}"/>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2184133">
              <a:off x="10933865" y="215874"/>
              <a:ext cx="533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9">
            <a:extLst>
              <a:ext uri="{FF2B5EF4-FFF2-40B4-BE49-F238E27FC236}">
                <a16:creationId xmlns="" xmlns:a16="http://schemas.microsoft.com/office/drawing/2014/main" id="{66940E22-4A55-48F8-B031-920EB4715385}"/>
              </a:ext>
            </a:extLst>
          </p:cNvPr>
          <p:cNvGrpSpPr/>
          <p:nvPr/>
        </p:nvGrpSpPr>
        <p:grpSpPr>
          <a:xfrm rot="10800000">
            <a:off x="214086" y="4803506"/>
            <a:ext cx="1768131" cy="1946550"/>
            <a:chOff x="9938711" y="206290"/>
            <a:chExt cx="1928813" cy="1733852"/>
          </a:xfrm>
        </p:grpSpPr>
        <p:pic>
          <p:nvPicPr>
            <p:cNvPr id="11" name="Picture 79" descr="597876oto1c630fc">
              <a:extLst>
                <a:ext uri="{FF2B5EF4-FFF2-40B4-BE49-F238E27FC236}">
                  <a16:creationId xmlns="" xmlns:a16="http://schemas.microsoft.com/office/drawing/2014/main" id="{5DDAD3C8-C456-4FD3-B8D1-F3D60D9DC6F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1438899" y="225642"/>
              <a:ext cx="4286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9" descr="597876oto1c630fc">
              <a:extLst>
                <a:ext uri="{FF2B5EF4-FFF2-40B4-BE49-F238E27FC236}">
                  <a16:creationId xmlns="" xmlns:a16="http://schemas.microsoft.com/office/drawing/2014/main" id="{902F8FFF-7146-40AB-8BF8-1ECEAE30489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0581648" y="-436647"/>
              <a:ext cx="4286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6" descr="1550187og9nx7ndt2">
              <a:extLst>
                <a:ext uri="{FF2B5EF4-FFF2-40B4-BE49-F238E27FC236}">
                  <a16:creationId xmlns="" xmlns:a16="http://schemas.microsoft.com/office/drawing/2014/main" id="{BE987C58-AA60-415E-9E2E-FB9A06EEC586}"/>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2184133">
              <a:off x="10933865" y="215874"/>
              <a:ext cx="533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2"/>
    </p:custDataLst>
    <p:extLst>
      <p:ext uri="{BB962C8B-B14F-4D97-AF65-F5344CB8AC3E}">
        <p14:creationId xmlns:p14="http://schemas.microsoft.com/office/powerpoint/2010/main" val="4558726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3111500" y="2320925"/>
            <a:ext cx="3746500" cy="1108075"/>
          </a:xfrm>
          <a:prstGeom prst="rect">
            <a:avLst/>
          </a:prstGeom>
          <a:noFill/>
          <a:ln w="9525">
            <a:noFill/>
            <a:miter lim="800000"/>
            <a:headEnd/>
            <a:tailEnd/>
          </a:ln>
        </p:spPr>
        <p:txBody>
          <a:bodyPr>
            <a:spAutoFit/>
          </a:bodyPr>
          <a:lstStyle/>
          <a:p>
            <a:pPr eaLnBrk="1" hangingPunct="1"/>
            <a:r>
              <a:rPr lang="en-US" altLang="vi-VN" sz="6600" b="1">
                <a:solidFill>
                  <a:srgbClr val="0070C0"/>
                </a:solidFill>
                <a:latin typeface="Times New Roman" pitchFamily="18" charset="0"/>
                <a:cs typeface="Times New Roman" pitchFamily="18" charset="0"/>
              </a:rPr>
              <a:t>TOÁN 1</a:t>
            </a:r>
          </a:p>
        </p:txBody>
      </p:sp>
      <p:pic>
        <p:nvPicPr>
          <p:cNvPr id="7" name="Picture 6" descr="0039f20e0b0ff794870f147d15db9cf5.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TextBox 7"/>
          <p:cNvSpPr txBox="1"/>
          <p:nvPr/>
        </p:nvSpPr>
        <p:spPr>
          <a:xfrm>
            <a:off x="193221" y="1059359"/>
            <a:ext cx="8757558" cy="769441"/>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defRPr/>
            </a:pPr>
            <a:r>
              <a:rPr lang="en-US" sz="4400" b="1" dirty="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TRƯỜNG TH PHÚ HÒA ĐÔNG </a:t>
            </a:r>
          </a:p>
        </p:txBody>
      </p:sp>
      <p:sp>
        <p:nvSpPr>
          <p:cNvPr id="8" name="TextBox 4">
            <a:extLst>
              <a:ext uri="{FF2B5EF4-FFF2-40B4-BE49-F238E27FC236}">
                <a16:creationId xmlns:a16="http://schemas.microsoft.com/office/drawing/2014/main" xmlns="" id="{D4280744-0845-460E-BD47-0B77AE4746CE}"/>
              </a:ext>
            </a:extLst>
          </p:cNvPr>
          <p:cNvSpPr txBox="1">
            <a:spLocks noChangeArrowheads="1"/>
          </p:cNvSpPr>
          <p:nvPr/>
        </p:nvSpPr>
        <p:spPr bwMode="auto">
          <a:xfrm>
            <a:off x="3048000" y="1981200"/>
            <a:ext cx="333182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6000" b="1" dirty="0">
                <a:solidFill>
                  <a:srgbClr val="0070C0"/>
                </a:solidFill>
                <a:latin typeface="Times New Roman" panose="02020603050405020304" pitchFamily="18" charset="0"/>
                <a:cs typeface="Times New Roman" panose="02020603050405020304" pitchFamily="18" charset="0"/>
              </a:rPr>
              <a:t>TOÁN 1</a:t>
            </a:r>
          </a:p>
        </p:txBody>
      </p:sp>
      <p:sp>
        <p:nvSpPr>
          <p:cNvPr id="9" name="TextBox 9"/>
          <p:cNvSpPr txBox="1">
            <a:spLocks noChangeArrowheads="1"/>
          </p:cNvSpPr>
          <p:nvPr/>
        </p:nvSpPr>
        <p:spPr bwMode="auto">
          <a:xfrm>
            <a:off x="990600" y="3505200"/>
            <a:ext cx="7162800" cy="769441"/>
          </a:xfrm>
          <a:prstGeom prst="rect">
            <a:avLst/>
          </a:prstGeom>
          <a:noFill/>
          <a:ln w="9525">
            <a:noFill/>
            <a:miter lim="800000"/>
            <a:headEnd/>
            <a:tailEnd/>
          </a:ln>
        </p:spPr>
        <p:txBody>
          <a:bodyPr>
            <a:spAutoFit/>
          </a:bodyPr>
          <a:lstStyle/>
          <a:p>
            <a:pPr algn="ctr"/>
            <a:r>
              <a:rPr lang="en-US" sz="4400" b="1" i="1" dirty="0" err="1" smtClean="0">
                <a:solidFill>
                  <a:srgbClr val="009900"/>
                </a:solidFill>
                <a:latin typeface="HP001 4 hàng" pitchFamily="34" charset="0"/>
                <a:cs typeface="Times New Roman" pitchFamily="18" charset="0"/>
              </a:rPr>
              <a:t>Lớp</a:t>
            </a:r>
            <a:r>
              <a:rPr lang="en-US" sz="4400" b="1" i="1" dirty="0">
                <a:solidFill>
                  <a:srgbClr val="009900"/>
                </a:solidFill>
                <a:latin typeface="HP001 4 hàng" pitchFamily="34" charset="0"/>
                <a:cs typeface="Times New Roman" pitchFamily="18" charset="0"/>
              </a:rPr>
              <a:t> </a:t>
            </a:r>
            <a:r>
              <a:rPr lang="en-US" sz="4400" b="1" i="1" dirty="0" smtClean="0">
                <a:solidFill>
                  <a:srgbClr val="009900"/>
                </a:solidFill>
                <a:latin typeface="HP001 4 hàng" pitchFamily="34" charset="0"/>
                <a:cs typeface="Times New Roman" pitchFamily="18" charset="0"/>
              </a:rPr>
              <a:t>1</a:t>
            </a:r>
            <a:r>
              <a:rPr lang="en-US" sz="4400" b="1" i="1" dirty="0" smtClean="0">
                <a:solidFill>
                  <a:srgbClr val="7030A0"/>
                </a:solidFill>
                <a:latin typeface="HP001 4 hàng" pitchFamily="34" charset="0"/>
                <a:cs typeface="Times New Roman" pitchFamily="18" charset="0"/>
              </a:rPr>
              <a:t> -</a:t>
            </a:r>
            <a:r>
              <a:rPr lang="en-US" sz="4400" b="1" i="1" dirty="0" err="1" smtClean="0">
                <a:solidFill>
                  <a:srgbClr val="FF0000"/>
                </a:solidFill>
                <a:latin typeface="HP001 4 hàng" pitchFamily="34" charset="0"/>
                <a:cs typeface="Times New Roman" pitchFamily="18" charset="0"/>
              </a:rPr>
              <a:t>Tuần</a:t>
            </a:r>
            <a:r>
              <a:rPr lang="en-US" sz="4400" b="1" i="1" dirty="0" smtClean="0">
                <a:solidFill>
                  <a:srgbClr val="FF0000"/>
                </a:solidFill>
                <a:latin typeface="HP001 4 hàng" pitchFamily="34" charset="0"/>
                <a:cs typeface="Times New Roman" pitchFamily="18" charset="0"/>
              </a:rPr>
              <a:t> 6 </a:t>
            </a:r>
            <a:r>
              <a:rPr lang="en-US" sz="4400" b="1" i="1" dirty="0" smtClean="0">
                <a:latin typeface="HP001 4 hàng" pitchFamily="34" charset="0"/>
                <a:cs typeface="Times New Roman" pitchFamily="18" charset="0"/>
              </a:rPr>
              <a:t>– </a:t>
            </a:r>
            <a:r>
              <a:rPr lang="en-US" sz="4400" b="1" i="1" dirty="0" err="1" smtClean="0">
                <a:solidFill>
                  <a:srgbClr val="0000CC"/>
                </a:solidFill>
                <a:latin typeface="HP001 4 hàng" pitchFamily="34" charset="0"/>
                <a:cs typeface="Times New Roman" pitchFamily="18" charset="0"/>
              </a:rPr>
              <a:t>Thứ</a:t>
            </a:r>
            <a:r>
              <a:rPr lang="en-US" sz="4400" b="1" i="1" dirty="0" smtClean="0">
                <a:solidFill>
                  <a:srgbClr val="0000CC"/>
                </a:solidFill>
                <a:latin typeface="HP001 4 hàng" pitchFamily="34" charset="0"/>
                <a:cs typeface="Times New Roman" pitchFamily="18" charset="0"/>
              </a:rPr>
              <a:t> </a:t>
            </a:r>
            <a:r>
              <a:rPr lang="en-US" sz="4400" b="1" i="1" dirty="0" err="1" smtClean="0">
                <a:solidFill>
                  <a:srgbClr val="0000CC"/>
                </a:solidFill>
                <a:latin typeface="HP001 4 hàng" pitchFamily="34" charset="0"/>
                <a:cs typeface="Times New Roman" pitchFamily="18" charset="0"/>
              </a:rPr>
              <a:t>hai</a:t>
            </a:r>
            <a:endParaRPr lang="en-US" sz="4400" b="1" i="1" dirty="0">
              <a:solidFill>
                <a:srgbClr val="0000CC"/>
              </a:solidFill>
              <a:latin typeface="HP001 4 hàng" pitchFamily="34" charset="0"/>
              <a:cs typeface="Times New Roman" pitchFamily="18" charset="0"/>
            </a:endParaRPr>
          </a:p>
        </p:txBody>
      </p:sp>
    </p:spTree>
    <p:extLst>
      <p:ext uri="{BB962C8B-B14F-4D97-AF65-F5344CB8AC3E}">
        <p14:creationId xmlns:p14="http://schemas.microsoft.com/office/powerpoint/2010/main" val="167323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to="" calcmode="lin" valueType="num">
                                      <p:cBhvr>
                                        <p:cTn id="19"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ảnh Trang Trí động Vật Hoạt Hình Vui Nhộn động Vật Phim Hoạt Hình động  Vật, động Vật Biên Giới, Mèo Con, Trang Trí. Vector và PNG với nền trong  suố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687" y="2511718"/>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Hình ảnh Khung Trang Trí Dễ Thương Biên Giới Trang Trí Dễ Thương Động Vật  Nhỏ Dễ Thương Ếch, Liệu, Trang, Trí Vector và PNG với nền trong suốt để tải  xu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9906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Hình ảnh Khung Trang Trí Dễ Thương Biên Giới Trang Trí Dễ Thương Động Vật  Nhỏ Dễ Thương Gấu Trúc, Trúc, Gấu, Biên Giới Trang Trí Dễ Thương Vector và  PNG vớ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6096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descr="Hình ảnh Khung Trang Trí Dễ Thương Biên Giới Trang Trí Dễ Thương Động Vật  Nhỏ Dễ Thương Thỏ, Liệu, Trang, Biên Giới Trang Trí Dễ Thương Vector và PNG  với nề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52400"/>
            <a:ext cx="1600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0" descr="Cartoon động Vật Thỏ Dễ Thương Mô Hình Trang Trí Hình ảnh | Định dạng hình  ảnh PSD 611117590| vn.lovepik.c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2677" y="553278"/>
            <a:ext cx="1752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11542" y="4572000"/>
            <a:ext cx="7082388" cy="1107996"/>
          </a:xfrm>
          <a:prstGeom prst="rect">
            <a:avLst/>
          </a:prstGeom>
          <a:noFill/>
        </p:spPr>
        <p:txBody>
          <a:bodyPr wrap="none">
            <a:spAutoFit/>
          </a:bodyPr>
          <a:lstStyle/>
          <a:p>
            <a:pPr algn="ctr">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HP001 4 hàng" pitchFamily="34" charset="0"/>
              </a:rPr>
              <a:t>Tìm các số lớn </a:t>
            </a:r>
            <a:r>
              <a:rPr lang="en-US" sz="4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HP001 4 hàng" pitchFamily="34" charset="0"/>
              </a:rPr>
              <a:t>hơn</a:t>
            </a: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HP001 4 hàng" pitchFamily="34" charset="0"/>
              </a:rPr>
              <a:t> </a:t>
            </a:r>
            <a:r>
              <a:rPr lang="en-US" sz="6600" b="1" dirty="0" smtClean="0">
                <a:ln w="1905"/>
                <a:solidFill>
                  <a:srgbClr val="FF0000"/>
                </a:solidFill>
                <a:effectLst>
                  <a:innerShdw blurRad="69850" dist="43180" dir="5400000">
                    <a:srgbClr val="000000">
                      <a:alpha val="65000"/>
                    </a:srgbClr>
                  </a:innerShdw>
                </a:effectLst>
                <a:latin typeface="HP001 4 hàng" pitchFamily="34" charset="0"/>
              </a:rPr>
              <a:t>4</a:t>
            </a: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HP001 4 hàng" pitchFamily="34" charset="0"/>
              </a:rPr>
              <a:t>:  </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HP001 4 hàng" pitchFamily="34" charset="0"/>
            </a:endParaRPr>
          </a:p>
        </p:txBody>
      </p:sp>
      <p:pic>
        <p:nvPicPr>
          <p:cNvPr id="5128" name="Picture 12" descr="Cartoon động Vật Dễ Thương Mô Hình Trang Trí Hổ Hình ảnh | Định dạng hình  ảnh PSD 611117591| vn.lovepik.co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2895600"/>
            <a:ext cx="1676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856193" y="3227335"/>
            <a:ext cx="645587" cy="1107996"/>
          </a:xfrm>
          <a:prstGeom prst="rect">
            <a:avLst/>
          </a:prstGeom>
          <a:noFill/>
        </p:spPr>
        <p:txBody>
          <a:bodyPr>
            <a:spAutoFit/>
          </a:bodyPr>
          <a:lstStyle/>
          <a:p>
            <a:pPr algn="ctr">
              <a:defRPr/>
            </a:pPr>
            <a:r>
              <a:rPr lang="en-US" sz="6600" b="1" dirty="0">
                <a:ln w="1905"/>
                <a:solidFill>
                  <a:srgbClr val="FF0000"/>
                </a:solidFill>
                <a:effectLst>
                  <a:innerShdw blurRad="69850" dist="43180" dir="5400000">
                    <a:srgbClr val="000000">
                      <a:alpha val="65000"/>
                    </a:srgbClr>
                  </a:innerShdw>
                </a:effectLst>
                <a:latin typeface="Arial" charset="0"/>
              </a:rPr>
              <a:t>3</a:t>
            </a:r>
          </a:p>
        </p:txBody>
      </p:sp>
      <p:sp>
        <p:nvSpPr>
          <p:cNvPr id="10" name="Rectangle 9"/>
          <p:cNvSpPr/>
          <p:nvPr/>
        </p:nvSpPr>
        <p:spPr>
          <a:xfrm>
            <a:off x="7772400" y="762000"/>
            <a:ext cx="645587" cy="1107996"/>
          </a:xfrm>
          <a:prstGeom prst="rect">
            <a:avLst/>
          </a:prstGeom>
          <a:noFill/>
        </p:spPr>
        <p:txBody>
          <a:bodyPr>
            <a:spAutoFit/>
          </a:bodyPr>
          <a:lstStyle/>
          <a:p>
            <a:pPr algn="ctr">
              <a:defRPr/>
            </a:pPr>
            <a:r>
              <a:rPr lang="en-US" sz="6600" b="1" dirty="0">
                <a:ln w="1905"/>
                <a:solidFill>
                  <a:srgbClr val="FF0000"/>
                </a:solidFill>
                <a:effectLst>
                  <a:innerShdw blurRad="69850" dist="43180" dir="5400000">
                    <a:srgbClr val="000000">
                      <a:alpha val="65000"/>
                    </a:srgbClr>
                  </a:innerShdw>
                </a:effectLst>
                <a:latin typeface="Arial" charset="0"/>
              </a:rPr>
              <a:t>0</a:t>
            </a:r>
          </a:p>
        </p:txBody>
      </p:sp>
      <p:sp>
        <p:nvSpPr>
          <p:cNvPr id="11" name="Rectangle 10"/>
          <p:cNvSpPr/>
          <p:nvPr/>
        </p:nvSpPr>
        <p:spPr>
          <a:xfrm>
            <a:off x="6019800" y="1219200"/>
            <a:ext cx="645587" cy="1107996"/>
          </a:xfrm>
          <a:prstGeom prst="rect">
            <a:avLst/>
          </a:prstGeom>
          <a:noFill/>
        </p:spPr>
        <p:txBody>
          <a:bodyPr>
            <a:spAutoFit/>
          </a:bodyPr>
          <a:lstStyle/>
          <a:p>
            <a:pPr algn="ctr">
              <a:defRPr/>
            </a:pPr>
            <a:r>
              <a:rPr lang="en-US" sz="6600" b="1" dirty="0">
                <a:ln w="1905"/>
                <a:solidFill>
                  <a:srgbClr val="FF0000"/>
                </a:solidFill>
                <a:effectLst>
                  <a:innerShdw blurRad="69850" dist="43180" dir="5400000">
                    <a:srgbClr val="000000">
                      <a:alpha val="65000"/>
                    </a:srgbClr>
                  </a:innerShdw>
                </a:effectLst>
                <a:latin typeface="Arial" charset="0"/>
              </a:rPr>
              <a:t>4</a:t>
            </a:r>
          </a:p>
        </p:txBody>
      </p:sp>
      <p:sp>
        <p:nvSpPr>
          <p:cNvPr id="12" name="Rectangle 11"/>
          <p:cNvSpPr/>
          <p:nvPr/>
        </p:nvSpPr>
        <p:spPr>
          <a:xfrm>
            <a:off x="4267200" y="1676400"/>
            <a:ext cx="645587" cy="1107996"/>
          </a:xfrm>
          <a:prstGeom prst="rect">
            <a:avLst/>
          </a:prstGeom>
          <a:noFill/>
        </p:spPr>
        <p:txBody>
          <a:bodyPr>
            <a:spAutoFit/>
          </a:bodyPr>
          <a:lstStyle/>
          <a:p>
            <a:pPr algn="ctr">
              <a:defRPr/>
            </a:pPr>
            <a:r>
              <a:rPr lang="en-US" sz="6600" b="1" dirty="0">
                <a:ln w="1905"/>
                <a:solidFill>
                  <a:srgbClr val="FF0000"/>
                </a:solidFill>
                <a:effectLst>
                  <a:innerShdw blurRad="69850" dist="43180" dir="5400000">
                    <a:srgbClr val="000000">
                      <a:alpha val="65000"/>
                    </a:srgbClr>
                  </a:innerShdw>
                </a:effectLst>
                <a:latin typeface="Arial" charset="0"/>
              </a:rPr>
              <a:t>1</a:t>
            </a:r>
          </a:p>
        </p:txBody>
      </p:sp>
      <p:sp>
        <p:nvSpPr>
          <p:cNvPr id="13" name="Rectangle 12"/>
          <p:cNvSpPr/>
          <p:nvPr/>
        </p:nvSpPr>
        <p:spPr>
          <a:xfrm>
            <a:off x="2474387" y="2066330"/>
            <a:ext cx="645587" cy="1107996"/>
          </a:xfrm>
          <a:prstGeom prst="rect">
            <a:avLst/>
          </a:prstGeom>
          <a:noFill/>
        </p:spPr>
        <p:txBody>
          <a:bodyPr>
            <a:spAutoFit/>
          </a:bodyPr>
          <a:lstStyle/>
          <a:p>
            <a:pPr algn="ctr">
              <a:defRPr/>
            </a:pPr>
            <a:r>
              <a:rPr lang="en-US" sz="6600" b="1" dirty="0">
                <a:ln w="1905"/>
                <a:solidFill>
                  <a:srgbClr val="FF0000"/>
                </a:solidFill>
                <a:effectLst>
                  <a:innerShdw blurRad="69850" dist="43180" dir="5400000">
                    <a:srgbClr val="000000">
                      <a:alpha val="65000"/>
                    </a:srgbClr>
                  </a:innerShdw>
                </a:effectLst>
                <a:latin typeface="Arial" charset="0"/>
              </a:rPr>
              <a:t>5</a:t>
            </a:r>
          </a:p>
        </p:txBody>
      </p:sp>
      <p:sp>
        <p:nvSpPr>
          <p:cNvPr id="14" name="Rectangle 13"/>
          <p:cNvSpPr/>
          <p:nvPr/>
        </p:nvSpPr>
        <p:spPr>
          <a:xfrm>
            <a:off x="4287306" y="3100720"/>
            <a:ext cx="645587" cy="1107996"/>
          </a:xfrm>
          <a:prstGeom prst="rect">
            <a:avLst/>
          </a:prstGeom>
          <a:noFill/>
        </p:spPr>
        <p:txBody>
          <a:bodyPr>
            <a:spAutoFit/>
          </a:bodyPr>
          <a:lstStyle/>
          <a:p>
            <a:pPr algn="ctr">
              <a:defRPr/>
            </a:pPr>
            <a:r>
              <a:rPr lang="en-US" sz="6600" b="1" dirty="0">
                <a:ln w="1905"/>
                <a:solidFill>
                  <a:srgbClr val="FF0000"/>
                </a:solidFill>
                <a:effectLst>
                  <a:innerShdw blurRad="69850" dist="43180" dir="5400000">
                    <a:srgbClr val="000000">
                      <a:alpha val="65000"/>
                    </a:srgbClr>
                  </a:innerShdw>
                </a:effectLst>
                <a:latin typeface="Arial" charset="0"/>
              </a:rPr>
              <a:t>6</a:t>
            </a:r>
          </a:p>
        </p:txBody>
      </p:sp>
      <p:sp>
        <p:nvSpPr>
          <p:cNvPr id="15" name="Rectangle 14"/>
          <p:cNvSpPr/>
          <p:nvPr/>
        </p:nvSpPr>
        <p:spPr>
          <a:xfrm>
            <a:off x="8078299" y="4572000"/>
            <a:ext cx="655949" cy="1107996"/>
          </a:xfrm>
          <a:prstGeom prst="rect">
            <a:avLst/>
          </a:prstGeom>
          <a:noFill/>
        </p:spPr>
        <p:txBody>
          <a:bodyPr wrap="none">
            <a:spAutoFit/>
          </a:bodyPr>
          <a:lstStyle/>
          <a:p>
            <a:pPr algn="ctr">
              <a:defRPr/>
            </a:pPr>
            <a:r>
              <a:rPr lang="en-US" sz="6600" b="1" dirty="0">
                <a:ln w="1905"/>
                <a:solidFill>
                  <a:srgbClr val="800000"/>
                </a:solidFill>
                <a:effectLst>
                  <a:innerShdw blurRad="69850" dist="43180" dir="5400000">
                    <a:srgbClr val="000000">
                      <a:alpha val="65000"/>
                    </a:srgbClr>
                  </a:innerShdw>
                </a:effectLst>
                <a:latin typeface="Arial" charset="0"/>
              </a:rPr>
              <a:t>6</a:t>
            </a:r>
          </a:p>
        </p:txBody>
      </p:sp>
      <p:sp>
        <p:nvSpPr>
          <p:cNvPr id="16" name="Rectangle 15"/>
          <p:cNvSpPr/>
          <p:nvPr/>
        </p:nvSpPr>
        <p:spPr>
          <a:xfrm>
            <a:off x="6645128" y="4572000"/>
            <a:ext cx="1573028" cy="1107996"/>
          </a:xfrm>
          <a:prstGeom prst="rect">
            <a:avLst/>
          </a:prstGeom>
          <a:noFill/>
        </p:spPr>
        <p:txBody>
          <a:bodyPr wrap="square">
            <a:spAutoFit/>
          </a:bodyPr>
          <a:lstStyle/>
          <a:p>
            <a:pPr algn="ctr">
              <a:defRPr/>
            </a:pPr>
            <a:r>
              <a:rPr lang="en-US" sz="6600" b="1" dirty="0" smtClean="0">
                <a:ln w="1905"/>
                <a:solidFill>
                  <a:srgbClr val="3333FF"/>
                </a:solidFill>
                <a:effectLst>
                  <a:innerShdw blurRad="69850" dist="43180" dir="5400000">
                    <a:srgbClr val="000000">
                      <a:alpha val="65000"/>
                    </a:srgbClr>
                  </a:innerShdw>
                </a:effectLst>
                <a:latin typeface="Arial" charset="0"/>
              </a:rPr>
              <a:t> 5</a:t>
            </a:r>
            <a:r>
              <a:rPr lang="en-US" sz="6600" b="1" dirty="0">
                <a:ln w="1905"/>
                <a:effectLst>
                  <a:innerShdw blurRad="69850" dist="43180" dir="5400000">
                    <a:srgbClr val="000000">
                      <a:alpha val="65000"/>
                    </a:srgbClr>
                  </a:innerShdw>
                </a:effectLst>
                <a:latin typeface="Arial" charset="0"/>
              </a:rPr>
              <a:t>,</a:t>
            </a:r>
          </a:p>
        </p:txBody>
      </p:sp>
      <p:sp>
        <p:nvSpPr>
          <p:cNvPr id="17" name="Rectangle 16"/>
          <p:cNvSpPr/>
          <p:nvPr/>
        </p:nvSpPr>
        <p:spPr>
          <a:xfrm>
            <a:off x="-60972" y="5493603"/>
            <a:ext cx="6611105" cy="1107996"/>
          </a:xfrm>
          <a:prstGeom prst="rect">
            <a:avLst/>
          </a:prstGeom>
          <a:noFill/>
        </p:spPr>
        <p:txBody>
          <a:bodyPr wrap="none">
            <a:spAutoFit/>
          </a:bodyPr>
          <a:lstStyle/>
          <a:p>
            <a:pPr algn="ctr">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HP001 4 hàng" pitchFamily="34" charset="0"/>
              </a:rPr>
              <a:t>Tìm các số bé </a:t>
            </a:r>
            <a:r>
              <a:rPr lang="en-US" sz="4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HP001 4 hàng" pitchFamily="34" charset="0"/>
              </a:rPr>
              <a:t>hơn</a:t>
            </a: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HP001 4 hàng" pitchFamily="34" charset="0"/>
              </a:rPr>
              <a:t> </a:t>
            </a:r>
            <a:r>
              <a:rPr lang="en-US" sz="6600" b="1" dirty="0">
                <a:ln w="1905"/>
                <a:solidFill>
                  <a:srgbClr val="FF0000"/>
                </a:solidFill>
                <a:effectLst>
                  <a:innerShdw blurRad="69850" dist="43180" dir="5400000">
                    <a:srgbClr val="000000">
                      <a:alpha val="65000"/>
                    </a:srgbClr>
                  </a:innerShdw>
                </a:effectLst>
                <a:latin typeface="HP001 4 hàng" pitchFamily="34" charset="0"/>
              </a:rPr>
              <a:t>3</a:t>
            </a: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HP001 4 hàng" pitchFamily="34" charset="0"/>
              </a:rPr>
              <a:t>, </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HP001 4 hàng" pitchFamily="34" charset="0"/>
            </a:endParaRPr>
          </a:p>
        </p:txBody>
      </p:sp>
      <p:sp>
        <p:nvSpPr>
          <p:cNvPr id="19" name="Rectangle 18"/>
          <p:cNvSpPr/>
          <p:nvPr/>
        </p:nvSpPr>
        <p:spPr>
          <a:xfrm>
            <a:off x="7756858" y="5558852"/>
            <a:ext cx="655949" cy="1107996"/>
          </a:xfrm>
          <a:prstGeom prst="rect">
            <a:avLst/>
          </a:prstGeom>
          <a:noFill/>
        </p:spPr>
        <p:txBody>
          <a:bodyPr wrap="none">
            <a:spAutoFit/>
          </a:bodyPr>
          <a:lstStyle/>
          <a:p>
            <a:pPr algn="ctr">
              <a:defRPr/>
            </a:pPr>
            <a:r>
              <a:rPr lang="en-US" sz="6600" b="1" dirty="0" smtClean="0">
                <a:ln w="1905"/>
                <a:solidFill>
                  <a:srgbClr val="0070C0"/>
                </a:solidFill>
                <a:effectLst>
                  <a:innerShdw blurRad="69850" dist="43180" dir="5400000">
                    <a:srgbClr val="000000">
                      <a:alpha val="65000"/>
                    </a:srgbClr>
                  </a:innerShdw>
                </a:effectLst>
                <a:latin typeface="Arial" charset="0"/>
              </a:rPr>
              <a:t>2</a:t>
            </a:r>
            <a:endParaRPr lang="en-US" sz="6600" b="1" dirty="0">
              <a:ln w="1905"/>
              <a:effectLst>
                <a:innerShdw blurRad="69850" dist="43180" dir="5400000">
                  <a:srgbClr val="000000">
                    <a:alpha val="65000"/>
                  </a:srgbClr>
                </a:innerShdw>
              </a:effectLst>
              <a:latin typeface="Arial" charset="0"/>
            </a:endParaRPr>
          </a:p>
        </p:txBody>
      </p:sp>
      <p:sp>
        <p:nvSpPr>
          <p:cNvPr id="20" name="Rectangle 19"/>
          <p:cNvSpPr/>
          <p:nvPr/>
        </p:nvSpPr>
        <p:spPr>
          <a:xfrm>
            <a:off x="6923879" y="5493603"/>
            <a:ext cx="891591" cy="1107996"/>
          </a:xfrm>
          <a:prstGeom prst="rect">
            <a:avLst/>
          </a:prstGeom>
          <a:noFill/>
        </p:spPr>
        <p:txBody>
          <a:bodyPr wrap="none">
            <a:spAutoFit/>
          </a:bodyPr>
          <a:lstStyle/>
          <a:p>
            <a:pPr algn="ctr">
              <a:defRPr/>
            </a:pPr>
            <a:r>
              <a:rPr lang="en-US" sz="6600" b="1" dirty="0">
                <a:ln w="1905"/>
                <a:solidFill>
                  <a:srgbClr val="00B050"/>
                </a:solidFill>
                <a:effectLst>
                  <a:innerShdw blurRad="69850" dist="43180" dir="5400000">
                    <a:srgbClr val="000000">
                      <a:alpha val="65000"/>
                    </a:srgbClr>
                  </a:innerShdw>
                </a:effectLst>
                <a:latin typeface="Arial" charset="0"/>
              </a:rPr>
              <a:t>1</a:t>
            </a:r>
            <a:r>
              <a:rPr lang="en-US" sz="6600" b="1" dirty="0">
                <a:ln w="1905"/>
                <a:effectLst>
                  <a:innerShdw blurRad="69850" dist="43180" dir="5400000">
                    <a:srgbClr val="000000">
                      <a:alpha val="65000"/>
                    </a:srgbClr>
                  </a:innerShdw>
                </a:effectLst>
                <a:latin typeface="Arial" charset="0"/>
              </a:rPr>
              <a:t>,</a:t>
            </a:r>
          </a:p>
        </p:txBody>
      </p:sp>
      <p:sp>
        <p:nvSpPr>
          <p:cNvPr id="21" name="Rectangle 20"/>
          <p:cNvSpPr/>
          <p:nvPr/>
        </p:nvSpPr>
        <p:spPr>
          <a:xfrm>
            <a:off x="6251744" y="5582549"/>
            <a:ext cx="891591" cy="1107996"/>
          </a:xfrm>
          <a:prstGeom prst="rect">
            <a:avLst/>
          </a:prstGeom>
          <a:noFill/>
        </p:spPr>
        <p:txBody>
          <a:bodyPr wrap="none">
            <a:spAutoFit/>
          </a:bodyPr>
          <a:lstStyle/>
          <a:p>
            <a:pPr algn="ctr">
              <a:defRPr/>
            </a:pPr>
            <a:r>
              <a:rPr lang="en-US" sz="6600" b="1" dirty="0">
                <a:ln w="1905"/>
                <a:solidFill>
                  <a:srgbClr val="FFC000"/>
                </a:solidFill>
                <a:effectLst>
                  <a:innerShdw blurRad="69850" dist="43180" dir="5400000">
                    <a:srgbClr val="000000">
                      <a:alpha val="65000"/>
                    </a:srgbClr>
                  </a:innerShdw>
                </a:effectLst>
                <a:latin typeface="Arial" charset="0"/>
              </a:rPr>
              <a:t>0</a:t>
            </a:r>
            <a:r>
              <a:rPr lang="en-US" sz="6600" b="1" dirty="0">
                <a:ln w="1905"/>
                <a:effectLst>
                  <a:innerShdw blurRad="69850" dist="43180" dir="5400000">
                    <a:srgbClr val="000000">
                      <a:alpha val="65000"/>
                    </a:srgbClr>
                  </a:innerShdw>
                </a:effectLst>
                <a:latin typeface="Arial" charset="0"/>
              </a:rPr>
              <a:t>,</a:t>
            </a:r>
          </a:p>
        </p:txBody>
      </p:sp>
      <p:sp>
        <p:nvSpPr>
          <p:cNvPr id="23" name="TextBox 3"/>
          <p:cNvSpPr txBox="1">
            <a:spLocks noChangeArrowheads="1"/>
          </p:cNvSpPr>
          <p:nvPr/>
        </p:nvSpPr>
        <p:spPr bwMode="auto">
          <a:xfrm>
            <a:off x="226487" y="261178"/>
            <a:ext cx="365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err="1">
                <a:latin typeface=".VnAvant" pitchFamily="34" charset="0"/>
                <a:cs typeface="Times New Roman" pitchFamily="18" charset="0"/>
              </a:rPr>
              <a:t>KiÓm</a:t>
            </a:r>
            <a:r>
              <a:rPr lang="en-US" sz="3200" b="1" dirty="0">
                <a:latin typeface=".VnAvant" pitchFamily="34" charset="0"/>
                <a:cs typeface="Times New Roman" pitchFamily="18" charset="0"/>
              </a:rPr>
              <a:t> </a:t>
            </a:r>
            <a:r>
              <a:rPr lang="en-US" sz="3200" b="1" dirty="0" err="1">
                <a:latin typeface=".VnAvant" pitchFamily="34" charset="0"/>
                <a:cs typeface="Times New Roman" pitchFamily="18" charset="0"/>
              </a:rPr>
              <a:t>tra</a:t>
            </a:r>
            <a:r>
              <a:rPr lang="en-US" sz="3200" b="1" dirty="0">
                <a:latin typeface=".VnAvant" pitchFamily="34" charset="0"/>
                <a:cs typeface="Times New Roman" pitchFamily="18" charset="0"/>
              </a:rPr>
              <a:t> </a:t>
            </a:r>
            <a:r>
              <a:rPr lang="en-US" sz="3200" b="1" dirty="0" err="1">
                <a:latin typeface=".VnAvant" pitchFamily="34" charset="0"/>
                <a:cs typeface="Times New Roman" pitchFamily="18" charset="0"/>
              </a:rPr>
              <a:t>bµi</a:t>
            </a:r>
            <a:r>
              <a:rPr lang="en-US" sz="3200" b="1" dirty="0">
                <a:latin typeface=".VnAvant" pitchFamily="34" charset="0"/>
                <a:cs typeface="Times New Roman" pitchFamily="18" charset="0"/>
              </a:rPr>
              <a:t> </a:t>
            </a:r>
            <a:r>
              <a:rPr lang="en-US" sz="3200" b="1" dirty="0" err="1">
                <a:latin typeface=".VnAvant" pitchFamily="34" charset="0"/>
                <a:cs typeface="Times New Roman" pitchFamily="18" charset="0"/>
              </a:rPr>
              <a:t>cò</a:t>
            </a:r>
            <a:endParaRPr lang="en-US" sz="3200" b="1" dirty="0">
              <a:latin typeface=".VnAvant" pitchFamily="34" charset="0"/>
              <a:cs typeface="Times New Roman" pitchFamily="18" charset="0"/>
            </a:endParaRPr>
          </a:p>
        </p:txBody>
      </p:sp>
    </p:spTree>
    <p:extLst>
      <p:ext uri="{BB962C8B-B14F-4D97-AF65-F5344CB8AC3E}">
        <p14:creationId xmlns:p14="http://schemas.microsoft.com/office/powerpoint/2010/main" val="3764656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to="" calcmode="lin" valueType="num">
                                      <p:cBhvr>
                                        <p:cTn id="12" dur="1" fill="hold"/>
                                        <p:tgtEl>
                                          <p:spTgt spid="16"/>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downLeft)">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heckerboard(across)">
                                      <p:cBhvr>
                                        <p:cTn id="22" dur="500"/>
                                        <p:tgtEl>
                                          <p:spTgt spid="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strips(downLeft)">
                                      <p:cBhvr>
                                        <p:cTn id="27" dur="500"/>
                                        <p:tgtEl>
                                          <p:spTgt spid="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to="" calcmode="lin" valueType="num">
                                      <p:cBhvr>
                                        <p:cTn id="32" dur="1" fill="hold"/>
                                        <p:tgtEl>
                                          <p:spTgt spid="20"/>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ox(in)">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F520443-8183-47A1-B8CA-558F8EBB49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4999" y="21102"/>
            <a:ext cx="4869769" cy="6836898"/>
          </a:xfrm>
          <a:prstGeom prst="rect">
            <a:avLst/>
          </a:prstGeom>
        </p:spPr>
      </p:pic>
      <p:pic>
        <p:nvPicPr>
          <p:cNvPr id="5" name="Picture 4">
            <a:extLst>
              <a:ext uri="{FF2B5EF4-FFF2-40B4-BE49-F238E27FC236}">
                <a16:creationId xmlns="" xmlns:a16="http://schemas.microsoft.com/office/drawing/2014/main" id="{B7BC73FF-46A3-410B-B3C8-5548F59D3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12"/>
            <a:ext cx="9144000" cy="6874412"/>
          </a:xfrm>
          <a:prstGeom prst="rect">
            <a:avLst/>
          </a:prstGeom>
        </p:spPr>
      </p:pic>
    </p:spTree>
    <p:extLst>
      <p:ext uri="{BB962C8B-B14F-4D97-AF65-F5344CB8AC3E}">
        <p14:creationId xmlns:p14="http://schemas.microsoft.com/office/powerpoint/2010/main" val="74319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C0450DFC-5B5F-4C93-A027-7A6D5B3A7034}"/>
              </a:ext>
            </a:extLst>
          </p:cNvPr>
          <p:cNvSpPr txBox="1"/>
          <p:nvPr/>
        </p:nvSpPr>
        <p:spPr>
          <a:xfrm>
            <a:off x="1189756" y="1600200"/>
            <a:ext cx="7321374" cy="1323439"/>
          </a:xfrm>
          <a:prstGeom prst="rect">
            <a:avLst/>
          </a:prstGeom>
          <a:noFill/>
        </p:spPr>
        <p:txBody>
          <a:bodyPr wrap="square" rtlCol="0">
            <a:spAutoFit/>
          </a:bodyPr>
          <a:lstStyle/>
          <a:p>
            <a:pPr algn="ctr"/>
            <a:r>
              <a:rPr lang="en-US" sz="4000" b="1" dirty="0">
                <a:solidFill>
                  <a:srgbClr val="FF0000"/>
                </a:solidFill>
              </a:rPr>
              <a:t>LÀM QUEN VỚI</a:t>
            </a:r>
          </a:p>
          <a:p>
            <a:pPr algn="ctr"/>
            <a:r>
              <a:rPr lang="en-US" sz="4000" b="1" dirty="0">
                <a:solidFill>
                  <a:srgbClr val="FF0000"/>
                </a:solidFill>
              </a:rPr>
              <a:t>PHÉP CỘNG – DẤU CỘNG</a:t>
            </a:r>
            <a:endParaRPr lang="vi-VN" sz="4000" b="1" dirty="0">
              <a:solidFill>
                <a:srgbClr val="FF0000"/>
              </a:solidFill>
            </a:endParaRPr>
          </a:p>
        </p:txBody>
      </p:sp>
      <p:grpSp>
        <p:nvGrpSpPr>
          <p:cNvPr id="11" name="Group 10">
            <a:extLst>
              <a:ext uri="{FF2B5EF4-FFF2-40B4-BE49-F238E27FC236}">
                <a16:creationId xmlns="" xmlns:a16="http://schemas.microsoft.com/office/drawing/2014/main" id="{F9F6E69E-F876-43E3-90F4-A54AFE17AFDD}"/>
              </a:ext>
            </a:extLst>
          </p:cNvPr>
          <p:cNvGrpSpPr/>
          <p:nvPr/>
        </p:nvGrpSpPr>
        <p:grpSpPr>
          <a:xfrm rot="10800000">
            <a:off x="214086" y="4803506"/>
            <a:ext cx="1768131" cy="1946550"/>
            <a:chOff x="9938711" y="206290"/>
            <a:chExt cx="1928813" cy="1733852"/>
          </a:xfrm>
        </p:grpSpPr>
        <p:pic>
          <p:nvPicPr>
            <p:cNvPr id="12" name="Picture 79" descr="597876oto1c630fc">
              <a:extLst>
                <a:ext uri="{FF2B5EF4-FFF2-40B4-BE49-F238E27FC236}">
                  <a16:creationId xmlns="" xmlns:a16="http://schemas.microsoft.com/office/drawing/2014/main" id="{3656B8CE-B22A-423A-B09C-E6FA0F7B6C8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438899" y="225642"/>
              <a:ext cx="4286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9" descr="597876oto1c630fc">
              <a:extLst>
                <a:ext uri="{FF2B5EF4-FFF2-40B4-BE49-F238E27FC236}">
                  <a16:creationId xmlns="" xmlns:a16="http://schemas.microsoft.com/office/drawing/2014/main" id="{221B5F14-3D48-473E-BE22-84B3DFB550E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581648" y="-436647"/>
              <a:ext cx="4286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6" descr="1550187og9nx7ndt2">
              <a:extLst>
                <a:ext uri="{FF2B5EF4-FFF2-40B4-BE49-F238E27FC236}">
                  <a16:creationId xmlns="" xmlns:a16="http://schemas.microsoft.com/office/drawing/2014/main" id="{3CEB924A-9877-4BE0-B337-D859B5D1037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184133">
              <a:off x="10933865" y="215874"/>
              <a:ext cx="533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8">
            <a:extLst>
              <a:ext uri="{FF2B5EF4-FFF2-40B4-BE49-F238E27FC236}">
                <a16:creationId xmlns="" xmlns:a16="http://schemas.microsoft.com/office/drawing/2014/main" id="{D2C82FED-B8AF-4A13-95CD-4565704F945A}"/>
              </a:ext>
            </a:extLst>
          </p:cNvPr>
          <p:cNvGrpSpPr/>
          <p:nvPr/>
        </p:nvGrpSpPr>
        <p:grpSpPr>
          <a:xfrm rot="5400000">
            <a:off x="7248978" y="4908637"/>
            <a:ext cx="1768131" cy="1946550"/>
            <a:chOff x="9938711" y="206290"/>
            <a:chExt cx="1928813" cy="1733852"/>
          </a:xfrm>
        </p:grpSpPr>
        <p:pic>
          <p:nvPicPr>
            <p:cNvPr id="20" name="Picture 79" descr="597876oto1c630fc">
              <a:extLst>
                <a:ext uri="{FF2B5EF4-FFF2-40B4-BE49-F238E27FC236}">
                  <a16:creationId xmlns="" xmlns:a16="http://schemas.microsoft.com/office/drawing/2014/main" id="{B9009EA5-BDA1-448F-B340-460B1AAB24C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438899" y="225642"/>
              <a:ext cx="4286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9" descr="597876oto1c630fc">
              <a:extLst>
                <a:ext uri="{FF2B5EF4-FFF2-40B4-BE49-F238E27FC236}">
                  <a16:creationId xmlns="" xmlns:a16="http://schemas.microsoft.com/office/drawing/2014/main" id="{07356C31-298E-4571-9F8F-75BB0C199FB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581648" y="-436647"/>
              <a:ext cx="4286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6" descr="1550187og9nx7ndt2">
              <a:extLst>
                <a:ext uri="{FF2B5EF4-FFF2-40B4-BE49-F238E27FC236}">
                  <a16:creationId xmlns="" xmlns:a16="http://schemas.microsoft.com/office/drawing/2014/main" id="{38552F14-C5D0-4081-AADC-8321F5AE665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184133">
              <a:off x="10933865" y="215874"/>
              <a:ext cx="533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a:extLst>
              <a:ext uri="{FF2B5EF4-FFF2-40B4-BE49-F238E27FC236}">
                <a16:creationId xmlns="" xmlns:a16="http://schemas.microsoft.com/office/drawing/2014/main" id="{1C4CE648-EB26-4D13-A3E0-162EC8DAC8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3655509"/>
            <a:ext cx="3785982" cy="2109424"/>
          </a:xfrm>
          <a:prstGeom prst="rect">
            <a:avLst/>
          </a:prstGeom>
        </p:spPr>
      </p:pic>
      <p:pic>
        <p:nvPicPr>
          <p:cNvPr id="6" name="Picture 5">
            <a:extLst>
              <a:ext uri="{FF2B5EF4-FFF2-40B4-BE49-F238E27FC236}">
                <a16:creationId xmlns="" xmlns:a16="http://schemas.microsoft.com/office/drawing/2014/main" id="{1193F525-F995-4866-9424-1F6006290E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4373" y="3518952"/>
            <a:ext cx="3785983" cy="2136593"/>
          </a:xfrm>
          <a:prstGeom prst="rect">
            <a:avLst/>
          </a:prstGeom>
        </p:spPr>
      </p:pic>
      <p:sp>
        <p:nvSpPr>
          <p:cNvPr id="14" name="TextBox 13"/>
          <p:cNvSpPr txBox="1"/>
          <p:nvPr/>
        </p:nvSpPr>
        <p:spPr>
          <a:xfrm>
            <a:off x="1292065" y="106017"/>
            <a:ext cx="6359433" cy="1384995"/>
          </a:xfrm>
          <a:prstGeom prst="rect">
            <a:avLst/>
          </a:prstGeom>
          <a:noFill/>
        </p:spPr>
        <p:txBody>
          <a:bodyPr wrap="none" rtlCol="0">
            <a:spAutoFit/>
          </a:bodyPr>
          <a:lstStyle/>
          <a:p>
            <a:r>
              <a:rPr lang="en-US" sz="2800" b="1" dirty="0" err="1" smtClean="0">
                <a:latin typeface="HP001 4 hàng" pitchFamily="34" charset="0"/>
              </a:rPr>
              <a:t>Thứ</a:t>
            </a:r>
            <a:r>
              <a:rPr lang="en-US" sz="2800" b="1" dirty="0" smtClean="0">
                <a:latin typeface="HP001 4 hàng" pitchFamily="34" charset="0"/>
              </a:rPr>
              <a:t> </a:t>
            </a:r>
            <a:r>
              <a:rPr lang="en-US" sz="2800" b="1" dirty="0" err="1" smtClean="0">
                <a:latin typeface="HP001 4 hàng" pitchFamily="34" charset="0"/>
              </a:rPr>
              <a:t>hai</a:t>
            </a:r>
            <a:r>
              <a:rPr lang="en-US" sz="2800" b="1" dirty="0" smtClean="0">
                <a:latin typeface="HP001 4 hàng" pitchFamily="34" charset="0"/>
              </a:rPr>
              <a:t>, </a:t>
            </a:r>
            <a:r>
              <a:rPr lang="en-US" sz="2800" b="1" dirty="0" err="1" smtClean="0">
                <a:latin typeface="HP001 4 hàng" pitchFamily="34" charset="0"/>
              </a:rPr>
              <a:t>ngày</a:t>
            </a:r>
            <a:r>
              <a:rPr lang="en-US" sz="2800" b="1" dirty="0" smtClean="0">
                <a:latin typeface="HP001 4 hàng" pitchFamily="34" charset="0"/>
              </a:rPr>
              <a:t> 25 </a:t>
            </a:r>
            <a:r>
              <a:rPr lang="en-US" sz="2800" b="1" dirty="0" err="1" smtClean="0">
                <a:latin typeface="HP001 4 hàng" pitchFamily="34" charset="0"/>
              </a:rPr>
              <a:t>tháng</a:t>
            </a:r>
            <a:r>
              <a:rPr lang="en-US" sz="2800" b="1" smtClean="0">
                <a:latin typeface="HP001 4 hàng" pitchFamily="34" charset="0"/>
              </a:rPr>
              <a:t> 10 </a:t>
            </a:r>
            <a:r>
              <a:rPr lang="en-US" sz="2800" b="1" dirty="0" err="1" smtClean="0">
                <a:latin typeface="HP001 4 hàng" pitchFamily="34" charset="0"/>
              </a:rPr>
              <a:t>năm</a:t>
            </a:r>
            <a:r>
              <a:rPr lang="en-US" sz="2800" b="1" dirty="0" smtClean="0">
                <a:latin typeface="HP001 4 hàng" pitchFamily="34" charset="0"/>
              </a:rPr>
              <a:t> 2021</a:t>
            </a:r>
          </a:p>
          <a:p>
            <a:pPr algn="ctr"/>
            <a:r>
              <a:rPr lang="en-US" sz="3600" b="1" u="sng" dirty="0" err="1">
                <a:solidFill>
                  <a:srgbClr val="7030A0"/>
                </a:solidFill>
                <a:latin typeface="HP001 4 hàng" pitchFamily="34" charset="0"/>
              </a:rPr>
              <a:t>Toán</a:t>
            </a:r>
            <a:endParaRPr lang="en-US" sz="3600" b="1" u="sng" dirty="0">
              <a:solidFill>
                <a:srgbClr val="7030A0"/>
              </a:solidFill>
              <a:latin typeface="HP001 4 hàng" pitchFamily="34" charset="0"/>
            </a:endParaRPr>
          </a:p>
          <a:p>
            <a:endParaRPr lang="en-US" sz="2000" b="1" dirty="0">
              <a:latin typeface="HP001 4 hàng" pitchFamily="34" charset="0"/>
            </a:endParaRPr>
          </a:p>
        </p:txBody>
      </p:sp>
    </p:spTree>
    <p:custDataLst>
      <p:tags r:id="rId1"/>
    </p:custDataLst>
    <p:extLst>
      <p:ext uri="{BB962C8B-B14F-4D97-AF65-F5344CB8AC3E}">
        <p14:creationId xmlns:p14="http://schemas.microsoft.com/office/powerpoint/2010/main" val="252526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par>
                                <p:cTn id="15" presetID="21" presetClass="entr" presetSubtype="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 xmlns:a16="http://schemas.microsoft.com/office/drawing/2014/main" id="{D130A04E-549F-4EF9-907C-E010AE6AD5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65" y="-14069"/>
            <a:ext cx="9167019" cy="7024469"/>
          </a:xfrm>
          <a:prstGeom prst="rect">
            <a:avLst/>
          </a:prstGeom>
        </p:spPr>
      </p:pic>
      <p:graphicFrame>
        <p:nvGraphicFramePr>
          <p:cNvPr id="25" name="Object 13">
            <a:extLst>
              <a:ext uri="{FF2B5EF4-FFF2-40B4-BE49-F238E27FC236}">
                <a16:creationId xmlns="" xmlns:a16="http://schemas.microsoft.com/office/drawing/2014/main" id="{4CA93DA8-BA57-40B4-9939-FCC065EA4C35}"/>
              </a:ext>
            </a:extLst>
          </p:cNvPr>
          <p:cNvGraphicFramePr>
            <a:graphicFrameLocks noChangeAspect="1"/>
          </p:cNvGraphicFramePr>
          <p:nvPr>
            <p:extLst>
              <p:ext uri="{D42A27DB-BD31-4B8C-83A1-F6EECF244321}">
                <p14:modId xmlns:p14="http://schemas.microsoft.com/office/powerpoint/2010/main" val="1977153274"/>
              </p:ext>
            </p:extLst>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spid="_x0000_s31763" r:id="rId4" imgW="1278331" imgH="1273759" progId="MS_ClipArt_Gallery">
                  <p:embed/>
                </p:oleObj>
              </mc:Choice>
              <mc:Fallback>
                <p:oleObj r:id="rId4" imgW="1278331" imgH="1273759" progId="MS_ClipArt_Gallery">
                  <p:embed/>
                  <p:pic>
                    <p:nvPicPr>
                      <p:cNvPr id="13" name="Object 13">
                        <a:extLst>
                          <a:ext uri="{FF2B5EF4-FFF2-40B4-BE49-F238E27FC236}">
                            <a16:creationId xmlns="" xmlns:a16="http://schemas.microsoft.com/office/drawing/2014/main" id="{8005EA4C-39D6-4906-B66A-91C129E982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6" name="Picture 26" descr="POINSET2">
            <a:extLst>
              <a:ext uri="{FF2B5EF4-FFF2-40B4-BE49-F238E27FC236}">
                <a16:creationId xmlns="" xmlns:a16="http://schemas.microsoft.com/office/drawing/2014/main" id="{13A4D29F-4761-49D6-8958-E0C67EB5081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7692963" y="17733"/>
            <a:ext cx="1367793" cy="136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6">
            <a:extLst>
              <a:ext uri="{FF2B5EF4-FFF2-40B4-BE49-F238E27FC236}">
                <a16:creationId xmlns="" xmlns:a16="http://schemas.microsoft.com/office/drawing/2014/main" id="{32FB070F-DCCC-408D-AB51-1555E9C5FAF7}"/>
              </a:ext>
            </a:extLst>
          </p:cNvPr>
          <p:cNvGrpSpPr/>
          <p:nvPr/>
        </p:nvGrpSpPr>
        <p:grpSpPr>
          <a:xfrm rot="5400000">
            <a:off x="7373924" y="5051438"/>
            <a:ext cx="1768131" cy="1946550"/>
            <a:chOff x="9938711" y="206290"/>
            <a:chExt cx="1928813" cy="1733852"/>
          </a:xfrm>
        </p:grpSpPr>
        <p:pic>
          <p:nvPicPr>
            <p:cNvPr id="28" name="Picture 79" descr="597876oto1c630fc">
              <a:extLst>
                <a:ext uri="{FF2B5EF4-FFF2-40B4-BE49-F238E27FC236}">
                  <a16:creationId xmlns="" xmlns:a16="http://schemas.microsoft.com/office/drawing/2014/main" id="{3424402C-A653-4566-A910-4D67015D2D2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1438899" y="225642"/>
              <a:ext cx="4286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79" descr="597876oto1c630fc">
              <a:extLst>
                <a:ext uri="{FF2B5EF4-FFF2-40B4-BE49-F238E27FC236}">
                  <a16:creationId xmlns="" xmlns:a16="http://schemas.microsoft.com/office/drawing/2014/main" id="{622482E4-A341-4314-AEF1-945B29B84EA4}"/>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0581648" y="-436647"/>
              <a:ext cx="4286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6" descr="1550187og9nx7ndt2">
              <a:extLst>
                <a:ext uri="{FF2B5EF4-FFF2-40B4-BE49-F238E27FC236}">
                  <a16:creationId xmlns="" xmlns:a16="http://schemas.microsoft.com/office/drawing/2014/main" id="{AC58C210-2D9E-408A-A071-F7B367FC591D}"/>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2184133">
              <a:off x="10933865" y="215874"/>
              <a:ext cx="533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 name="Group 30">
            <a:extLst>
              <a:ext uri="{FF2B5EF4-FFF2-40B4-BE49-F238E27FC236}">
                <a16:creationId xmlns="" xmlns:a16="http://schemas.microsoft.com/office/drawing/2014/main" id="{D13C388C-E873-4615-B3A5-6D9427B95E15}"/>
              </a:ext>
            </a:extLst>
          </p:cNvPr>
          <p:cNvGrpSpPr/>
          <p:nvPr/>
        </p:nvGrpSpPr>
        <p:grpSpPr>
          <a:xfrm rot="10800000">
            <a:off x="113380" y="4962228"/>
            <a:ext cx="1768131" cy="1946550"/>
            <a:chOff x="9938711" y="206290"/>
            <a:chExt cx="1928813" cy="1733852"/>
          </a:xfrm>
        </p:grpSpPr>
        <p:pic>
          <p:nvPicPr>
            <p:cNvPr id="32" name="Picture 79" descr="597876oto1c630fc">
              <a:extLst>
                <a:ext uri="{FF2B5EF4-FFF2-40B4-BE49-F238E27FC236}">
                  <a16:creationId xmlns="" xmlns:a16="http://schemas.microsoft.com/office/drawing/2014/main" id="{C69383CC-FDB6-42EE-8FF3-F75E50F7DD0B}"/>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1438899" y="225642"/>
              <a:ext cx="4286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79" descr="597876oto1c630fc">
              <a:extLst>
                <a:ext uri="{FF2B5EF4-FFF2-40B4-BE49-F238E27FC236}">
                  <a16:creationId xmlns="" xmlns:a16="http://schemas.microsoft.com/office/drawing/2014/main" id="{8FD8E8F3-B035-4290-B712-91570FEE87DE}"/>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0581648" y="-436647"/>
              <a:ext cx="4286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6" descr="1550187og9nx7ndt2">
              <a:extLst>
                <a:ext uri="{FF2B5EF4-FFF2-40B4-BE49-F238E27FC236}">
                  <a16:creationId xmlns="" xmlns:a16="http://schemas.microsoft.com/office/drawing/2014/main" id="{622A4398-61D7-4A82-8D19-FF3130D68B0E}"/>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2184133">
              <a:off x="10933865" y="215874"/>
              <a:ext cx="533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92379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BydfDS4eJuixsmqwpSl20TTMjwhLqwg">
            <a:hlinkClick r:id="" action="ppaction://media"/>
            <a:extLst>
              <a:ext uri="{FF2B5EF4-FFF2-40B4-BE49-F238E27FC236}">
                <a16:creationId xmlns="" xmlns:a16="http://schemas.microsoft.com/office/drawing/2014/main" id="{CF5F2455-876D-458F-AE48-5EA40E4F2F63}"/>
              </a:ext>
            </a:extLst>
          </p:cNvPr>
          <p:cNvPicPr>
            <a:picLocks noChangeAspect="1"/>
          </p:cNvPicPr>
          <p:nvPr>
            <a:videoFile r:link="rId3"/>
            <p:extLst>
              <p:ext uri="{DAA4B4D4-6D71-4841-9C94-3DE7FCFB9230}">
                <p14:media xmlns:p14="http://schemas.microsoft.com/office/powerpoint/2010/main" r:embed="rId2"/>
              </p:ext>
            </p:extLst>
          </p:nvPr>
        </p:nvPicPr>
        <p:blipFill>
          <a:blip r:embed="rId5"/>
          <a:stretch>
            <a:fillRect/>
          </a:stretch>
        </p:blipFill>
        <p:spPr>
          <a:xfrm>
            <a:off x="0" y="685800"/>
            <a:ext cx="9144000" cy="5143500"/>
          </a:xfrm>
          <a:prstGeom prst="rect">
            <a:avLst/>
          </a:prstGeom>
        </p:spPr>
      </p:pic>
      <p:graphicFrame>
        <p:nvGraphicFramePr>
          <p:cNvPr id="3" name="Object 13">
            <a:extLst>
              <a:ext uri="{FF2B5EF4-FFF2-40B4-BE49-F238E27FC236}">
                <a16:creationId xmlns="" xmlns:a16="http://schemas.microsoft.com/office/drawing/2014/main" id="{CCD65DC5-74B6-4AF7-96ED-C70E1DB0803D}"/>
              </a:ext>
            </a:extLst>
          </p:cNvPr>
          <p:cNvGraphicFramePr>
            <a:graphicFrameLocks noChangeAspect="1"/>
          </p:cNvGraphicFramePr>
          <p:nvPr>
            <p:extLst>
              <p:ext uri="{D42A27DB-BD31-4B8C-83A1-F6EECF244321}">
                <p14:modId xmlns:p14="http://schemas.microsoft.com/office/powerpoint/2010/main" val="2895289954"/>
              </p:ext>
            </p:extLst>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spid="_x0000_s32784" r:id="rId6" imgW="1278331" imgH="1273759" progId="MS_ClipArt_Gallery">
                  <p:embed/>
                </p:oleObj>
              </mc:Choice>
              <mc:Fallback>
                <p:oleObj r:id="rId6" imgW="1278331" imgH="1273759" progId="MS_ClipArt_Gallery">
                  <p:embed/>
                  <p:pic>
                    <p:nvPicPr>
                      <p:cNvPr id="25" name="Object 13">
                        <a:extLst>
                          <a:ext uri="{FF2B5EF4-FFF2-40B4-BE49-F238E27FC236}">
                            <a16:creationId xmlns="" xmlns:a16="http://schemas.microsoft.com/office/drawing/2014/main" id="{4CA93DA8-BA57-40B4-9939-FCC065EA4C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 name="Picture 26" descr="POINSET2">
            <a:extLst>
              <a:ext uri="{FF2B5EF4-FFF2-40B4-BE49-F238E27FC236}">
                <a16:creationId xmlns="" xmlns:a16="http://schemas.microsoft.com/office/drawing/2014/main" id="{A51807AB-7EE0-42A4-A358-038678C60B3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7692963" y="17733"/>
            <a:ext cx="1367793" cy="136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 xmlns:a16="http://schemas.microsoft.com/office/drawing/2014/main" id="{C91A325D-785F-4B3B-BFD0-EB9B63A392F0}"/>
              </a:ext>
            </a:extLst>
          </p:cNvPr>
          <p:cNvGrpSpPr/>
          <p:nvPr/>
        </p:nvGrpSpPr>
        <p:grpSpPr>
          <a:xfrm rot="5400000">
            <a:off x="7373924" y="5051438"/>
            <a:ext cx="1768131" cy="1946550"/>
            <a:chOff x="9938711" y="206290"/>
            <a:chExt cx="1928813" cy="1733852"/>
          </a:xfrm>
        </p:grpSpPr>
        <p:pic>
          <p:nvPicPr>
            <p:cNvPr id="6" name="Picture 79" descr="597876oto1c630fc">
              <a:extLst>
                <a:ext uri="{FF2B5EF4-FFF2-40B4-BE49-F238E27FC236}">
                  <a16:creationId xmlns="" xmlns:a16="http://schemas.microsoft.com/office/drawing/2014/main" id="{5F7378D9-CDA9-4A7A-8CD9-2E9BDD1CCE6F}"/>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1438899" y="225642"/>
              <a:ext cx="4286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9" descr="597876oto1c630fc">
              <a:extLst>
                <a:ext uri="{FF2B5EF4-FFF2-40B4-BE49-F238E27FC236}">
                  <a16:creationId xmlns="" xmlns:a16="http://schemas.microsoft.com/office/drawing/2014/main" id="{D971A803-3931-46E5-BE56-362A16EEF445}"/>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10581648" y="-436647"/>
              <a:ext cx="4286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6" descr="1550187og9nx7ndt2">
              <a:extLst>
                <a:ext uri="{FF2B5EF4-FFF2-40B4-BE49-F238E27FC236}">
                  <a16:creationId xmlns="" xmlns:a16="http://schemas.microsoft.com/office/drawing/2014/main" id="{6A358C90-AD39-4025-83FD-CBDA027964D3}"/>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2184133">
              <a:off x="10933865" y="215874"/>
              <a:ext cx="533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a:extLst>
              <a:ext uri="{FF2B5EF4-FFF2-40B4-BE49-F238E27FC236}">
                <a16:creationId xmlns="" xmlns:a16="http://schemas.microsoft.com/office/drawing/2014/main" id="{2A0B65AC-219A-4853-A6F8-C4952F21AF34}"/>
              </a:ext>
            </a:extLst>
          </p:cNvPr>
          <p:cNvGrpSpPr/>
          <p:nvPr/>
        </p:nvGrpSpPr>
        <p:grpSpPr>
          <a:xfrm rot="10800000">
            <a:off x="113380" y="4962228"/>
            <a:ext cx="1768131" cy="1946550"/>
            <a:chOff x="9938711" y="206290"/>
            <a:chExt cx="1928813" cy="1733852"/>
          </a:xfrm>
        </p:grpSpPr>
        <p:pic>
          <p:nvPicPr>
            <p:cNvPr id="10" name="Picture 79" descr="597876oto1c630fc">
              <a:extLst>
                <a:ext uri="{FF2B5EF4-FFF2-40B4-BE49-F238E27FC236}">
                  <a16:creationId xmlns="" xmlns:a16="http://schemas.microsoft.com/office/drawing/2014/main" id="{924EDB02-9BF0-45AE-9354-5E3C19839E30}"/>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1438899" y="225642"/>
              <a:ext cx="4286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9" descr="597876oto1c630fc">
              <a:extLst>
                <a:ext uri="{FF2B5EF4-FFF2-40B4-BE49-F238E27FC236}">
                  <a16:creationId xmlns="" xmlns:a16="http://schemas.microsoft.com/office/drawing/2014/main" id="{48BC90E0-C6E0-4BA3-9398-5B6B3D3A9113}"/>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10581648" y="-436647"/>
              <a:ext cx="4286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6" descr="1550187og9nx7ndt2">
              <a:extLst>
                <a:ext uri="{FF2B5EF4-FFF2-40B4-BE49-F238E27FC236}">
                  <a16:creationId xmlns="" xmlns:a16="http://schemas.microsoft.com/office/drawing/2014/main" id="{77A683F6-C6B0-48B3-998B-88A765F0A5BD}"/>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2184133">
              <a:off x="10933865" y="215874"/>
              <a:ext cx="533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2605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E8343841-B9AB-4887-90D5-8349F8023F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104626"/>
            <a:ext cx="8049748" cy="3753374"/>
          </a:xfrm>
          <a:prstGeom prst="rect">
            <a:avLst/>
          </a:prstGeom>
        </p:spPr>
      </p:pic>
      <p:pic>
        <p:nvPicPr>
          <p:cNvPr id="7" name="Picture 6">
            <a:extLst>
              <a:ext uri="{FF2B5EF4-FFF2-40B4-BE49-F238E27FC236}">
                <a16:creationId xmlns="" xmlns:a16="http://schemas.microsoft.com/office/drawing/2014/main" id="{38D8828F-2383-45C0-960A-2F6725E3D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0"/>
            <a:ext cx="6248400" cy="3104626"/>
          </a:xfrm>
          <a:prstGeom prst="rect">
            <a:avLst/>
          </a:prstGeom>
          <a:ln>
            <a:noFill/>
          </a:ln>
          <a:effectLst>
            <a:softEdge rad="112500"/>
          </a:effectLst>
        </p:spPr>
      </p:pic>
      <p:sp>
        <p:nvSpPr>
          <p:cNvPr id="8" name="Oval 7">
            <a:extLst>
              <a:ext uri="{FF2B5EF4-FFF2-40B4-BE49-F238E27FC236}">
                <a16:creationId xmlns="" xmlns:a16="http://schemas.microsoft.com/office/drawing/2014/main" id="{30299493-AD3C-4B9A-8ED4-1DFB75DC7837}"/>
              </a:ext>
            </a:extLst>
          </p:cNvPr>
          <p:cNvSpPr/>
          <p:nvPr/>
        </p:nvSpPr>
        <p:spPr>
          <a:xfrm>
            <a:off x="5029200" y="4724400"/>
            <a:ext cx="1447800" cy="1295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5540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mph" presetSubtype="0" repeatCount="indefinite" fill="hold" grpId="2" nodeType="clickEffect">
                                  <p:stCondLst>
                                    <p:cond delay="0"/>
                                  </p:stCondLst>
                                  <p:endCondLst>
                                    <p:cond evt="onNext" delay="0">
                                      <p:tgtEl>
                                        <p:sldTgt/>
                                      </p:tgtEl>
                                    </p:cond>
                                  </p:endCondLst>
                                  <p:childTnLst>
                                    <p:animRot by="21600000">
                                      <p:cBhvr>
                                        <p:cTn id="13"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6888" y="27432"/>
            <a:ext cx="8897112" cy="6830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678379" y="2158306"/>
            <a:ext cx="5240325" cy="1200329"/>
          </a:xfrm>
          <a:prstGeom prst="rect">
            <a:avLst/>
          </a:prstGeom>
        </p:spPr>
        <p:txBody>
          <a:bodyPr wrap="square">
            <a:spAutoFit/>
          </a:bodyPr>
          <a:lstStyle/>
          <a:p>
            <a:pPr algn="ctr"/>
            <a:r>
              <a:rPr lang="en-US" sz="7200" b="1" dirty="0" smtClean="0">
                <a:solidFill>
                  <a:srgbClr val="C00000"/>
                </a:solidFill>
                <a:latin typeface="Times New Roman" panose="02020603050405020304" pitchFamily="18" charset="0"/>
                <a:cs typeface="Times New Roman" panose="02020603050405020304" pitchFamily="18" charset="0"/>
              </a:rPr>
              <a:t>THƯ GIÃN </a:t>
            </a:r>
            <a:endParaRPr lang="en-US" sz="7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743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9"/>
</p:tagLst>
</file>

<file path=ppt/tags/tag2.xml><?xml version="1.0" encoding="utf-8"?>
<p:tagLst xmlns:a="http://schemas.openxmlformats.org/drawingml/2006/main" xmlns:r="http://schemas.openxmlformats.org/officeDocument/2006/relationships" xmlns:p="http://schemas.openxmlformats.org/presentationml/2006/main">
  <p:tag name="TIMING" val="|1.7"/>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829</TotalTime>
  <Words>91</Words>
  <Application>Microsoft Office PowerPoint</Application>
  <PresentationFormat>On-screen Show (4:3)</PresentationFormat>
  <Paragraphs>29</Paragraphs>
  <Slides>13</Slides>
  <Notes>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1_Default Design</vt:lpstr>
      <vt:lpstr>MS_ClipArt_Gallery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sir</dc:creator>
  <cp:lastModifiedBy>21AK22</cp:lastModifiedBy>
  <cp:revision>195</cp:revision>
  <dcterms:created xsi:type="dcterms:W3CDTF">2002-01-01T10:07:35Z</dcterms:created>
  <dcterms:modified xsi:type="dcterms:W3CDTF">2021-10-14T06:47:55Z</dcterms:modified>
</cp:coreProperties>
</file>